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Lst>
  <p:sldSz cy="6858000" cx="12192000"/>
  <p:notesSz cx="6858000" cy="9144000"/>
  <p:embeddedFontLst>
    <p:embeddedFont>
      <p:font typeface="Red Hat Display"/>
      <p:regular r:id="rId8"/>
      <p:bold r:id="rId9"/>
      <p:italic r:id="rId10"/>
      <p:boldItalic r:id="rId11"/>
    </p:embeddedFont>
    <p:embeddedFont>
      <p:font typeface="Barlow"/>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juSGRL1kMimnBt9/AeLRCqQRR5+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C23D38-EC96-493C-A1C1-60990A291FC3}">
  <a:tblStyle styleId="{8AC23D38-EC96-493C-A1C1-60990A291FC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EE8E7"/>
          </a:solidFill>
        </a:fill>
      </a:tcStyle>
    </a:wholeTbl>
    <a:band1H>
      <a:tcTxStyle b="off" i="off"/>
      <a:tcStyle>
        <a:fill>
          <a:solidFill>
            <a:srgbClr val="FCCECC"/>
          </a:solidFill>
        </a:fill>
      </a:tcStyle>
    </a:band1H>
    <a:band2H>
      <a:tcTxStyle b="off" i="off"/>
    </a:band2H>
    <a:band1V>
      <a:tcTxStyle b="off" i="off"/>
      <a:tcStyle>
        <a:fill>
          <a:solidFill>
            <a:srgbClr val="FCCECC"/>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RedHatDisplay-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RedHatDisplay-regular.fntdata"/><Relationship Id="rId11" Type="http://schemas.openxmlformats.org/officeDocument/2006/relationships/font" Target="fonts/RedHatDisplay-boldItalic.fntdata"/><Relationship Id="rId10" Type="http://schemas.openxmlformats.org/officeDocument/2006/relationships/font" Target="fonts/RedHatDisplay-italic.fntdata"/><Relationship Id="rId13" Type="http://schemas.openxmlformats.org/officeDocument/2006/relationships/font" Target="fonts/Barlow-bold.fntdata"/><Relationship Id="rId12" Type="http://schemas.openxmlformats.org/officeDocument/2006/relationships/font" Target="fonts/Barlow-regular.fntdata"/><Relationship Id="rId15" Type="http://schemas.openxmlformats.org/officeDocument/2006/relationships/font" Target="fonts/Barlow-boldItalic.fntdata"/><Relationship Id="rId14" Type="http://schemas.openxmlformats.org/officeDocument/2006/relationships/font" Target="fonts/Barlow-italic.fntdata"/><Relationship Id="rId1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notes"/>
          <p:cNvSpPr txBox="1"/>
          <p:nvPr>
            <p:ph idx="1" type="body"/>
          </p:nvPr>
        </p:nvSpPr>
        <p:spPr>
          <a:xfrm>
            <a:off x="685800" y="4400550"/>
            <a:ext cx="5486400" cy="36004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only Slide, 1 column">
  <p:cSld name="1_Text-only Slide, 1 column">
    <p:spTree>
      <p:nvGrpSpPr>
        <p:cNvPr id="8" name="Shape 8"/>
        <p:cNvGrpSpPr/>
        <p:nvPr/>
      </p:nvGrpSpPr>
      <p:grpSpPr>
        <a:xfrm>
          <a:off x="0" y="0"/>
          <a:ext cx="0" cy="0"/>
          <a:chOff x="0" y="0"/>
          <a:chExt cx="0" cy="0"/>
        </a:xfrm>
      </p:grpSpPr>
      <p:sp>
        <p:nvSpPr>
          <p:cNvPr id="9" name="Google Shape;9;p4"/>
          <p:cNvSpPr txBox="1"/>
          <p:nvPr>
            <p:ph type="title"/>
          </p:nvPr>
        </p:nvSpPr>
        <p:spPr>
          <a:xfrm>
            <a:off x="695362" y="1014141"/>
            <a:ext cx="8013221" cy="1719072"/>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0" name="Google Shape;10;p4"/>
          <p:cNvSpPr txBox="1"/>
          <p:nvPr>
            <p:ph idx="1" type="body"/>
          </p:nvPr>
        </p:nvSpPr>
        <p:spPr>
          <a:xfrm>
            <a:off x="695363" y="454968"/>
            <a:ext cx="4724401" cy="311199"/>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000"/>
              <a:buFont typeface="Arial"/>
              <a:buNone/>
              <a:defRPr b="1" i="0" sz="10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 name="Google Shape;11;p4"/>
          <p:cNvSpPr txBox="1"/>
          <p:nvPr>
            <p:ph idx="2"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1">
  <p:cSld name="Title Slide - Option 1">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5"/>
          <p:cNvSpPr txBox="1"/>
          <p:nvPr>
            <p:ph idx="1" type="body"/>
          </p:nvPr>
        </p:nvSpPr>
        <p:spPr>
          <a:xfrm>
            <a:off x="684210" y="5621413"/>
            <a:ext cx="5181603" cy="310896"/>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90000"/>
              </a:lnSpc>
              <a:spcBef>
                <a:spcPts val="100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1"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 name="Google Shape;14;p5"/>
          <p:cNvSpPr txBox="1"/>
          <p:nvPr>
            <p:ph idx="2" type="body"/>
          </p:nvPr>
        </p:nvSpPr>
        <p:spPr>
          <a:xfrm>
            <a:off x="684211" y="5933499"/>
            <a:ext cx="5181602" cy="369754"/>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90000"/>
              </a:lnSpc>
              <a:spcBef>
                <a:spcPts val="1000"/>
              </a:spcBef>
              <a:spcAft>
                <a:spcPts val="0"/>
              </a:spcAft>
              <a:buClr>
                <a:schemeClr val="lt1"/>
              </a:buClr>
              <a:buSzPts val="1000"/>
              <a:buFont typeface="Arial"/>
              <a:buNone/>
              <a:defRPr b="1" i="0" sz="10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5"/>
          <p:cNvSpPr txBox="1"/>
          <p:nvPr>
            <p:ph type="ctrTitle"/>
          </p:nvPr>
        </p:nvSpPr>
        <p:spPr>
          <a:xfrm>
            <a:off x="684213" y="1328432"/>
            <a:ext cx="9107969" cy="2734056"/>
          </a:xfrm>
          <a:prstGeom prst="rect">
            <a:avLst/>
          </a:prstGeom>
          <a:noFill/>
          <a:ln>
            <a:noFill/>
          </a:ln>
        </p:spPr>
        <p:txBody>
          <a:bodyPr anchorCtr="0" anchor="b" bIns="118850" lIns="118850" spcFirstLastPara="1" rIns="118850" wrap="square" tIns="118850">
            <a:noAutofit/>
          </a:bodyPr>
          <a:lstStyle>
            <a:lvl1pPr lvl="0" algn="l">
              <a:lnSpc>
                <a:spcPct val="90000"/>
              </a:lnSpc>
              <a:spcBef>
                <a:spcPts val="1000"/>
              </a:spcBef>
              <a:spcAft>
                <a:spcPts val="0"/>
              </a:spcAft>
              <a:buClr>
                <a:schemeClr val="lt1"/>
              </a:buClr>
              <a:buSzPts val="6900"/>
              <a:buFont typeface="Georgia"/>
              <a:buNone/>
              <a:defRPr b="1" sz="7200">
                <a:solidFill>
                  <a:schemeClr val="lt1"/>
                </a:solidFill>
                <a:latin typeface="Georgia"/>
                <a:ea typeface="Georgia"/>
                <a:cs typeface="Georgia"/>
                <a:sym typeface="Georgia"/>
              </a:defRPr>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6" name="Google Shape;16;p5"/>
          <p:cNvSpPr txBox="1"/>
          <p:nvPr>
            <p:ph idx="3" type="subTitle"/>
          </p:nvPr>
        </p:nvSpPr>
        <p:spPr>
          <a:xfrm>
            <a:off x="684213" y="4363654"/>
            <a:ext cx="9107424" cy="585216"/>
          </a:xfrm>
          <a:prstGeom prst="rect">
            <a:avLst/>
          </a:prstGeom>
          <a:noFill/>
          <a:ln>
            <a:noFill/>
          </a:ln>
        </p:spPr>
        <p:txBody>
          <a:bodyPr anchorCtr="0" anchor="t" bIns="118850" lIns="118850" spcFirstLastPara="1" rIns="118850" wrap="square" tIns="118850">
            <a:noAutofit/>
          </a:bodyPr>
          <a:lstStyle>
            <a:lvl1pPr lvl="0" marR="0" rtl="0" algn="l">
              <a:lnSpc>
                <a:spcPct val="100000"/>
              </a:lnSpc>
              <a:spcBef>
                <a:spcPts val="0"/>
              </a:spcBef>
              <a:spcAft>
                <a:spcPts val="0"/>
              </a:spcAft>
              <a:buClr>
                <a:schemeClr val="lt1"/>
              </a:buClr>
              <a:buSzPts val="3700"/>
              <a:buFont typeface="Arial"/>
              <a:buNone/>
              <a:defRPr b="1" i="0" sz="2400" u="none" cap="none" strike="noStrike">
                <a:solidFill>
                  <a:schemeClr val="lt1"/>
                </a:solidFill>
                <a:latin typeface="Arial"/>
                <a:ea typeface="Arial"/>
                <a:cs typeface="Arial"/>
                <a:sym typeface="Arial"/>
              </a:defRPr>
            </a:lvl1pPr>
            <a:lvl2pPr lvl="1"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3700"/>
              <a:buFont typeface="Arial"/>
              <a:buNone/>
              <a:defRPr b="0" i="0" sz="37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3700"/>
              <a:buFont typeface="Calibri"/>
              <a:buNone/>
              <a:defRPr b="0" i="0" sz="37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9pPr>
          </a:lstStyle>
          <a:p/>
        </p:txBody>
      </p:sp>
      <p:cxnSp>
        <p:nvCxnSpPr>
          <p:cNvPr id="17" name="Google Shape;17;p5"/>
          <p:cNvCxnSpPr/>
          <p:nvPr/>
        </p:nvCxnSpPr>
        <p:spPr>
          <a:xfrm>
            <a:off x="795683" y="5621412"/>
            <a:ext cx="1014263" cy="0"/>
          </a:xfrm>
          <a:prstGeom prst="straightConnector1">
            <a:avLst/>
          </a:prstGeom>
          <a:noFill/>
          <a:ln cap="flat" cmpd="sng" w="9525">
            <a:solidFill>
              <a:schemeClr val="lt1"/>
            </a:solidFill>
            <a:prstDash val="solid"/>
            <a:round/>
            <a:headEnd len="sm" w="sm" type="none"/>
            <a:tailEnd len="sm" w="sm" type="none"/>
          </a:ln>
        </p:spPr>
      </p:cxnSp>
      <p:pic>
        <p:nvPicPr>
          <p:cNvPr id="18" name="Google Shape;18;p5"/>
          <p:cNvPicPr preferRelativeResize="0"/>
          <p:nvPr/>
        </p:nvPicPr>
        <p:blipFill rotWithShape="1">
          <a:blip r:embed="rId3">
            <a:alphaModFix/>
          </a:blip>
          <a:srcRect b="0" l="0" r="0" t="0"/>
          <a:stretch/>
        </p:blipFill>
        <p:spPr>
          <a:xfrm>
            <a:off x="381000" y="381000"/>
            <a:ext cx="1560926" cy="5533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 Option 1">
  <p:cSld name="Pull Quote - Option 1">
    <p:spTree>
      <p:nvGrpSpPr>
        <p:cNvPr id="19" name="Shape 19"/>
        <p:cNvGrpSpPr/>
        <p:nvPr/>
      </p:nvGrpSpPr>
      <p:grpSpPr>
        <a:xfrm>
          <a:off x="0" y="0"/>
          <a:ext cx="0" cy="0"/>
          <a:chOff x="0" y="0"/>
          <a:chExt cx="0" cy="0"/>
        </a:xfrm>
      </p:grpSpPr>
      <p:sp>
        <p:nvSpPr>
          <p:cNvPr id="20" name="Google Shape;20;p6"/>
          <p:cNvSpPr/>
          <p:nvPr/>
        </p:nvSpPr>
        <p:spPr>
          <a:xfrm>
            <a:off x="1086198" y="1045163"/>
            <a:ext cx="2961439" cy="2961439"/>
          </a:xfrm>
          <a:prstGeom prst="ellipse">
            <a:avLst/>
          </a:prstGeom>
          <a:solidFill>
            <a:srgbClr val="39C1C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39C1CE"/>
              </a:solidFill>
              <a:latin typeface="Calibri"/>
              <a:ea typeface="Calibri"/>
              <a:cs typeface="Calibri"/>
              <a:sym typeface="Calibri"/>
            </a:endParaRPr>
          </a:p>
        </p:txBody>
      </p:sp>
      <p:sp>
        <p:nvSpPr>
          <p:cNvPr id="21" name="Google Shape;21;p6"/>
          <p:cNvSpPr txBox="1"/>
          <p:nvPr/>
        </p:nvSpPr>
        <p:spPr>
          <a:xfrm>
            <a:off x="666611" y="212522"/>
            <a:ext cx="3129908" cy="3258209"/>
          </a:xfrm>
          <a:prstGeom prst="rect">
            <a:avLst/>
          </a:prstGeom>
          <a:noFill/>
          <a:ln>
            <a:noFill/>
          </a:ln>
        </p:spPr>
        <p:txBody>
          <a:bodyPr anchorCtr="0" anchor="t" bIns="121875" lIns="121875" spcFirstLastPara="1" rIns="121875" wrap="square" tIns="121875">
            <a:noAutofit/>
          </a:bodyPr>
          <a:lstStyle/>
          <a:p>
            <a:pPr indent="0" lvl="0" marL="0" marR="0" rtl="0" algn="l">
              <a:lnSpc>
                <a:spcPct val="90000"/>
              </a:lnSpc>
              <a:spcBef>
                <a:spcPts val="1000"/>
              </a:spcBef>
              <a:spcAft>
                <a:spcPts val="0"/>
              </a:spcAft>
              <a:buClr>
                <a:schemeClr val="dk1"/>
              </a:buClr>
              <a:buSzPts val="3700"/>
              <a:buFont typeface="Arial"/>
              <a:buNone/>
            </a:pPr>
            <a:r>
              <a:rPr b="1" i="0" lang="en-US" sz="24000" u="none" cap="none" strike="noStrike">
                <a:solidFill>
                  <a:srgbClr val="222222"/>
                </a:solidFill>
                <a:latin typeface="Georgia"/>
                <a:ea typeface="Georgia"/>
                <a:cs typeface="Georgia"/>
                <a:sym typeface="Georgia"/>
              </a:rPr>
              <a:t>“</a:t>
            </a:r>
            <a:endParaRPr b="0" i="0" sz="1400" u="none" cap="none" strike="noStrike">
              <a:solidFill>
                <a:srgbClr val="000000"/>
              </a:solidFill>
              <a:latin typeface="Arial"/>
              <a:ea typeface="Arial"/>
              <a:cs typeface="Arial"/>
              <a:sym typeface="Arial"/>
            </a:endParaRPr>
          </a:p>
        </p:txBody>
      </p:sp>
      <p:sp>
        <p:nvSpPr>
          <p:cNvPr id="22" name="Google Shape;22;p6"/>
          <p:cNvSpPr txBox="1"/>
          <p:nvPr>
            <p:ph type="title"/>
          </p:nvPr>
        </p:nvSpPr>
        <p:spPr>
          <a:xfrm>
            <a:off x="2005950" y="1942144"/>
            <a:ext cx="7632192" cy="2961439"/>
          </a:xfrm>
          <a:prstGeom prst="rect">
            <a:avLst/>
          </a:prstGeom>
          <a:noFill/>
          <a:ln>
            <a:noFill/>
          </a:ln>
        </p:spPr>
        <p:txBody>
          <a:bodyPr anchorCtr="0" anchor="t" bIns="118850" lIns="118850" spcFirstLastPara="1" rIns="118850" wrap="square" tIns="118850">
            <a:noAutofit/>
          </a:bodyPr>
          <a:lstStyle>
            <a:lvl1pPr lvl="0" algn="l">
              <a:lnSpc>
                <a:spcPct val="114000"/>
              </a:lnSpc>
              <a:spcBef>
                <a:spcPts val="1000"/>
              </a:spcBef>
              <a:spcAft>
                <a:spcPts val="0"/>
              </a:spcAft>
              <a:buClr>
                <a:schemeClr val="dk1"/>
              </a:buClr>
              <a:buSzPts val="4000"/>
              <a:buFont typeface="Georgia"/>
              <a:buNone/>
              <a:defRPr b="0" i="1" sz="400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6"/>
          <p:cNvSpPr txBox="1"/>
          <p:nvPr>
            <p:ph idx="1" type="body"/>
          </p:nvPr>
        </p:nvSpPr>
        <p:spPr>
          <a:xfrm>
            <a:off x="2566917" y="5375939"/>
            <a:ext cx="4724401" cy="312086"/>
          </a:xfrm>
          <a:prstGeom prst="rect">
            <a:avLst/>
          </a:prstGeom>
          <a:noFill/>
          <a:ln>
            <a:noFill/>
          </a:ln>
        </p:spPr>
        <p:txBody>
          <a:bodyPr anchorCtr="0" anchor="ctr" bIns="118850" lIns="118850" spcFirstLastPara="1" rIns="118850" wrap="square" tIns="118850">
            <a:noAutofit/>
          </a:bodyPr>
          <a:lstStyle>
            <a:lvl1pPr indent="-228600" lvl="0" marL="457200" marR="0" rtl="0" algn="l">
              <a:lnSpc>
                <a:spcPct val="90000"/>
              </a:lnSpc>
              <a:spcBef>
                <a:spcPts val="1000"/>
              </a:spcBef>
              <a:spcAft>
                <a:spcPts val="0"/>
              </a:spcAft>
              <a:buClr>
                <a:schemeClr val="dk1"/>
              </a:buClr>
              <a:buSzPts val="1000"/>
              <a:buFont typeface="Arial"/>
              <a:buNone/>
              <a:defRPr b="1" i="0" sz="1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1"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cxnSp>
        <p:nvCxnSpPr>
          <p:cNvPr id="24" name="Google Shape;24;p6"/>
          <p:cNvCxnSpPr/>
          <p:nvPr/>
        </p:nvCxnSpPr>
        <p:spPr>
          <a:xfrm>
            <a:off x="2124300" y="5531982"/>
            <a:ext cx="314100" cy="0"/>
          </a:xfrm>
          <a:prstGeom prst="straightConnector1">
            <a:avLst/>
          </a:prstGeom>
          <a:noFill/>
          <a:ln cap="flat" cmpd="sng" w="25400">
            <a:solidFill>
              <a:srgbClr val="222222"/>
            </a:solidFill>
            <a:prstDash val="solid"/>
            <a:round/>
            <a:headEnd len="sm" w="sm" type="none"/>
            <a:tailEnd len="sm" w="sm" type="none"/>
          </a:ln>
        </p:spPr>
      </p:cxnSp>
      <p:sp>
        <p:nvSpPr>
          <p:cNvPr id="25" name="Google Shape;25;p6"/>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26" name="Google Shape;26;p6"/>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7" name="Google Shape;27;p6"/>
          <p:cNvSpPr txBox="1"/>
          <p:nvPr>
            <p:ph idx="2"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arge Photo - Right">
  <p:cSld name="1_Large Photo - Right">
    <p:spTree>
      <p:nvGrpSpPr>
        <p:cNvPr id="28" name="Shape 28"/>
        <p:cNvGrpSpPr/>
        <p:nvPr/>
      </p:nvGrpSpPr>
      <p:grpSpPr>
        <a:xfrm>
          <a:off x="0" y="0"/>
          <a:ext cx="0" cy="0"/>
          <a:chOff x="0" y="0"/>
          <a:chExt cx="0" cy="0"/>
        </a:xfrm>
      </p:grpSpPr>
      <p:sp>
        <p:nvSpPr>
          <p:cNvPr id="29" name="Google Shape;29;p7"/>
          <p:cNvSpPr txBox="1"/>
          <p:nvPr>
            <p:ph idx="1" type="body"/>
          </p:nvPr>
        </p:nvSpPr>
        <p:spPr>
          <a:xfrm>
            <a:off x="699292" y="1012370"/>
            <a:ext cx="4697413" cy="99930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80000"/>
              </a:lnSpc>
              <a:spcBef>
                <a:spcPts val="3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7"/>
          <p:cNvSpPr txBox="1"/>
          <p:nvPr>
            <p:ph idx="2" type="body"/>
          </p:nvPr>
        </p:nvSpPr>
        <p:spPr>
          <a:xfrm>
            <a:off x="698500" y="2011679"/>
            <a:ext cx="4697413" cy="361442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300"/>
              </a:spcBef>
              <a:spcAft>
                <a:spcPts val="0"/>
              </a:spcAft>
              <a:buClr>
                <a:srgbClr val="3C3C3C"/>
              </a:buClr>
              <a:buSzPts val="1800"/>
              <a:buFont typeface="Arial"/>
              <a:buNone/>
              <a:defRPr b="0" i="0" sz="1800" u="none" cap="none" strike="noStrike">
                <a:solidFill>
                  <a:srgbClr val="3C3C3C"/>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7"/>
          <p:cNvSpPr/>
          <p:nvPr>
            <p:ph idx="3" type="pic"/>
          </p:nvPr>
        </p:nvSpPr>
        <p:spPr>
          <a:xfrm>
            <a:off x="6096001" y="0"/>
            <a:ext cx="6096000" cy="6858000"/>
          </a:xfrm>
          <a:prstGeom prst="rect">
            <a:avLst/>
          </a:prstGeom>
          <a:noFill/>
          <a:ln>
            <a:noFill/>
          </a:ln>
        </p:spPr>
      </p:sp>
      <p:sp>
        <p:nvSpPr>
          <p:cNvPr id="32" name="Google Shape;32;p7"/>
          <p:cNvSpPr txBox="1"/>
          <p:nvPr>
            <p:ph idx="4" type="body"/>
          </p:nvPr>
        </p:nvSpPr>
        <p:spPr>
          <a:xfrm>
            <a:off x="698501" y="695031"/>
            <a:ext cx="4698207" cy="31734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222222"/>
              </a:buClr>
              <a:buSzPts val="1600"/>
              <a:buFont typeface="Arial"/>
              <a:buNone/>
              <a:defRPr b="0" i="0" sz="1600" u="none" cap="none" strike="noStrike">
                <a:solidFill>
                  <a:srgbClr val="222222"/>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33" name="Google Shape;33;p7"/>
          <p:cNvPicPr preferRelativeResize="0"/>
          <p:nvPr/>
        </p:nvPicPr>
        <p:blipFill rotWithShape="1">
          <a:blip r:embed="rId2">
            <a:alphaModFix/>
          </a:blip>
          <a:srcRect b="0" l="0" r="0" t="0"/>
          <a:stretch/>
        </p:blipFill>
        <p:spPr>
          <a:xfrm>
            <a:off x="491006" y="5792336"/>
            <a:ext cx="661736" cy="707486"/>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Logo">
  <p:cSld name="Blank - No Logo">
    <p:spTree>
      <p:nvGrpSpPr>
        <p:cNvPr id="34" name="Shape 3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rocess Set - Colorful">
  <p:cSld name="5 Process Set - Colorful">
    <p:spTree>
      <p:nvGrpSpPr>
        <p:cNvPr id="35" name="Shape 35"/>
        <p:cNvGrpSpPr/>
        <p:nvPr/>
      </p:nvGrpSpPr>
      <p:grpSpPr>
        <a:xfrm>
          <a:off x="0" y="0"/>
          <a:ext cx="0" cy="0"/>
          <a:chOff x="0" y="0"/>
          <a:chExt cx="0" cy="0"/>
        </a:xfrm>
      </p:grpSpPr>
      <p:sp>
        <p:nvSpPr>
          <p:cNvPr id="36" name="Google Shape;36;p9"/>
          <p:cNvSpPr/>
          <p:nvPr/>
        </p:nvSpPr>
        <p:spPr>
          <a:xfrm>
            <a:off x="-6350" y="1993900"/>
            <a:ext cx="12198350" cy="4864100"/>
          </a:xfrm>
          <a:prstGeom prst="rect">
            <a:avLst/>
          </a:prstGeom>
          <a:solidFill>
            <a:srgbClr val="3737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 name="Google Shape;37;p9"/>
          <p:cNvSpPr txBox="1"/>
          <p:nvPr>
            <p:ph idx="1" type="body"/>
          </p:nvPr>
        </p:nvSpPr>
        <p:spPr>
          <a:xfrm>
            <a:off x="3047999" y="726651"/>
            <a:ext cx="6096002" cy="873549"/>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indent="-317500" lvl="1" marL="9144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8" name="Google Shape;38;p9"/>
          <p:cNvSpPr/>
          <p:nvPr/>
        </p:nvSpPr>
        <p:spPr>
          <a:xfrm>
            <a:off x="315078" y="2260600"/>
            <a:ext cx="2170760" cy="43561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 name="Google Shape;39;p9"/>
          <p:cNvSpPr txBox="1"/>
          <p:nvPr>
            <p:ph idx="2" type="body"/>
          </p:nvPr>
        </p:nvSpPr>
        <p:spPr>
          <a:xfrm>
            <a:off x="3048000" y="127033"/>
            <a:ext cx="6096001" cy="573532"/>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1pPr>
            <a:lvl2pPr indent="-317500" lvl="1" marL="9144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0" name="Google Shape;40;p9"/>
          <p:cNvSpPr txBox="1"/>
          <p:nvPr>
            <p:ph idx="3" type="body"/>
          </p:nvPr>
        </p:nvSpPr>
        <p:spPr>
          <a:xfrm>
            <a:off x="532411" y="3691362"/>
            <a:ext cx="1736093"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1" name="Google Shape;41;p9"/>
          <p:cNvSpPr txBox="1"/>
          <p:nvPr>
            <p:ph idx="4" type="body"/>
          </p:nvPr>
        </p:nvSpPr>
        <p:spPr>
          <a:xfrm>
            <a:off x="532411" y="2630055"/>
            <a:ext cx="1736094"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2" name="Google Shape;42;p9"/>
          <p:cNvSpPr/>
          <p:nvPr/>
        </p:nvSpPr>
        <p:spPr>
          <a:xfrm>
            <a:off x="5010620" y="2260600"/>
            <a:ext cx="2170760" cy="4356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 name="Google Shape;43;p9"/>
          <p:cNvSpPr txBox="1"/>
          <p:nvPr>
            <p:ph idx="5" type="body"/>
          </p:nvPr>
        </p:nvSpPr>
        <p:spPr>
          <a:xfrm>
            <a:off x="5227953" y="3691362"/>
            <a:ext cx="1736093"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4" name="Google Shape;44;p9"/>
          <p:cNvSpPr txBox="1"/>
          <p:nvPr>
            <p:ph idx="6" type="body"/>
          </p:nvPr>
        </p:nvSpPr>
        <p:spPr>
          <a:xfrm>
            <a:off x="5227953" y="2630055"/>
            <a:ext cx="1736094"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5" name="Google Shape;45;p9"/>
          <p:cNvSpPr/>
          <p:nvPr/>
        </p:nvSpPr>
        <p:spPr>
          <a:xfrm>
            <a:off x="2662849" y="2260600"/>
            <a:ext cx="2170760" cy="4356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 name="Google Shape;46;p9"/>
          <p:cNvSpPr txBox="1"/>
          <p:nvPr>
            <p:ph idx="7" type="body"/>
          </p:nvPr>
        </p:nvSpPr>
        <p:spPr>
          <a:xfrm>
            <a:off x="2880182" y="3691362"/>
            <a:ext cx="1736093"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7" name="Google Shape;47;p9"/>
          <p:cNvSpPr txBox="1"/>
          <p:nvPr>
            <p:ph idx="8" type="body"/>
          </p:nvPr>
        </p:nvSpPr>
        <p:spPr>
          <a:xfrm>
            <a:off x="2880182" y="2630055"/>
            <a:ext cx="1736094"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8" name="Google Shape;48;p9"/>
          <p:cNvSpPr/>
          <p:nvPr/>
        </p:nvSpPr>
        <p:spPr>
          <a:xfrm>
            <a:off x="7358391" y="2260600"/>
            <a:ext cx="2170760" cy="4356100"/>
          </a:xfrm>
          <a:prstGeom prst="rect">
            <a:avLst/>
          </a:prstGeom>
          <a:solidFill>
            <a:srgbClr val="3A5DA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 name="Google Shape;49;p9"/>
          <p:cNvSpPr txBox="1"/>
          <p:nvPr>
            <p:ph idx="9" type="body"/>
          </p:nvPr>
        </p:nvSpPr>
        <p:spPr>
          <a:xfrm>
            <a:off x="7575724" y="3691362"/>
            <a:ext cx="1736093"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0" name="Google Shape;50;p9"/>
          <p:cNvSpPr txBox="1"/>
          <p:nvPr>
            <p:ph idx="13" type="body"/>
          </p:nvPr>
        </p:nvSpPr>
        <p:spPr>
          <a:xfrm>
            <a:off x="7575724" y="2630055"/>
            <a:ext cx="1736094"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1" name="Google Shape;51;p9"/>
          <p:cNvSpPr/>
          <p:nvPr/>
        </p:nvSpPr>
        <p:spPr>
          <a:xfrm>
            <a:off x="9706162" y="2260600"/>
            <a:ext cx="2170760" cy="4356100"/>
          </a:xfrm>
          <a:prstGeom prst="rect">
            <a:avLst/>
          </a:prstGeom>
          <a:solidFill>
            <a:srgbClr val="0077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 name="Google Shape;52;p9"/>
          <p:cNvSpPr txBox="1"/>
          <p:nvPr>
            <p:ph idx="14" type="body"/>
          </p:nvPr>
        </p:nvSpPr>
        <p:spPr>
          <a:xfrm>
            <a:off x="9923495" y="3691362"/>
            <a:ext cx="1736093"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3" name="Google Shape;53;p9"/>
          <p:cNvSpPr txBox="1"/>
          <p:nvPr>
            <p:ph idx="15" type="body"/>
          </p:nvPr>
        </p:nvSpPr>
        <p:spPr>
          <a:xfrm>
            <a:off x="9923495" y="2630055"/>
            <a:ext cx="1736094"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rocess Set - Colorful">
  <p:cSld name="1_4 Process Set - Colorful">
    <p:spTree>
      <p:nvGrpSpPr>
        <p:cNvPr id="54" name="Shape 54"/>
        <p:cNvGrpSpPr/>
        <p:nvPr/>
      </p:nvGrpSpPr>
      <p:grpSpPr>
        <a:xfrm>
          <a:off x="0" y="0"/>
          <a:ext cx="0" cy="0"/>
          <a:chOff x="0" y="0"/>
          <a:chExt cx="0" cy="0"/>
        </a:xfrm>
      </p:grpSpPr>
      <p:sp>
        <p:nvSpPr>
          <p:cNvPr id="55" name="Google Shape;55;p10"/>
          <p:cNvSpPr/>
          <p:nvPr/>
        </p:nvSpPr>
        <p:spPr>
          <a:xfrm>
            <a:off x="-6350" y="1993900"/>
            <a:ext cx="12198350" cy="4864100"/>
          </a:xfrm>
          <a:prstGeom prst="rect">
            <a:avLst/>
          </a:prstGeom>
          <a:solidFill>
            <a:srgbClr val="37373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 name="Google Shape;56;p10"/>
          <p:cNvSpPr txBox="1"/>
          <p:nvPr>
            <p:ph idx="1" type="body"/>
          </p:nvPr>
        </p:nvSpPr>
        <p:spPr>
          <a:xfrm>
            <a:off x="3047999" y="726651"/>
            <a:ext cx="6096002" cy="873549"/>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3200"/>
              <a:buFont typeface="Arial"/>
              <a:buNone/>
              <a:defRPr b="1" i="0" sz="3200" u="none" cap="none" strike="noStrike">
                <a:solidFill>
                  <a:schemeClr val="dk1"/>
                </a:solidFill>
                <a:latin typeface="Arial"/>
                <a:ea typeface="Arial"/>
                <a:cs typeface="Arial"/>
                <a:sym typeface="Arial"/>
              </a:defRPr>
            </a:lvl1pPr>
            <a:lvl2pPr indent="-317500" lvl="1" marL="9144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10"/>
          <p:cNvSpPr/>
          <p:nvPr/>
        </p:nvSpPr>
        <p:spPr>
          <a:xfrm>
            <a:off x="1105840" y="2260600"/>
            <a:ext cx="2259660" cy="4356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 name="Google Shape;58;p10"/>
          <p:cNvSpPr txBox="1"/>
          <p:nvPr>
            <p:ph idx="2" type="body"/>
          </p:nvPr>
        </p:nvSpPr>
        <p:spPr>
          <a:xfrm>
            <a:off x="3048000" y="127033"/>
            <a:ext cx="6096001" cy="573532"/>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1pPr>
            <a:lvl2pPr indent="-317500" lvl="1" marL="9144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9" name="Google Shape;59;p10"/>
          <p:cNvSpPr txBox="1"/>
          <p:nvPr>
            <p:ph idx="3" type="body"/>
          </p:nvPr>
        </p:nvSpPr>
        <p:spPr>
          <a:xfrm>
            <a:off x="1245540" y="3691362"/>
            <a:ext cx="1980258"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0" name="Google Shape;60;p10"/>
          <p:cNvSpPr txBox="1"/>
          <p:nvPr>
            <p:ph idx="4" type="body"/>
          </p:nvPr>
        </p:nvSpPr>
        <p:spPr>
          <a:xfrm>
            <a:off x="1245540" y="2630055"/>
            <a:ext cx="1980260"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1" name="Google Shape;61;p10"/>
          <p:cNvSpPr/>
          <p:nvPr/>
        </p:nvSpPr>
        <p:spPr>
          <a:xfrm>
            <a:off x="3696640" y="2260600"/>
            <a:ext cx="2259660" cy="4356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 name="Google Shape;62;p10"/>
          <p:cNvSpPr txBox="1"/>
          <p:nvPr>
            <p:ph idx="5" type="body"/>
          </p:nvPr>
        </p:nvSpPr>
        <p:spPr>
          <a:xfrm>
            <a:off x="3836340" y="3691362"/>
            <a:ext cx="1980258"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3" name="Google Shape;63;p10"/>
          <p:cNvSpPr txBox="1"/>
          <p:nvPr>
            <p:ph idx="6" type="body"/>
          </p:nvPr>
        </p:nvSpPr>
        <p:spPr>
          <a:xfrm>
            <a:off x="3836340" y="2630055"/>
            <a:ext cx="1980260"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0"/>
          <p:cNvSpPr/>
          <p:nvPr/>
        </p:nvSpPr>
        <p:spPr>
          <a:xfrm>
            <a:off x="6287440" y="2260600"/>
            <a:ext cx="2259660" cy="4356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 name="Google Shape;65;p10"/>
          <p:cNvSpPr txBox="1"/>
          <p:nvPr>
            <p:ph idx="7" type="body"/>
          </p:nvPr>
        </p:nvSpPr>
        <p:spPr>
          <a:xfrm>
            <a:off x="6427140" y="3691362"/>
            <a:ext cx="1980258"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6" name="Google Shape;66;p10"/>
          <p:cNvSpPr txBox="1"/>
          <p:nvPr>
            <p:ph idx="8" type="body"/>
          </p:nvPr>
        </p:nvSpPr>
        <p:spPr>
          <a:xfrm>
            <a:off x="6427140" y="2630055"/>
            <a:ext cx="1980260"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7" name="Google Shape;67;p10"/>
          <p:cNvSpPr/>
          <p:nvPr/>
        </p:nvSpPr>
        <p:spPr>
          <a:xfrm>
            <a:off x="8878240" y="2260600"/>
            <a:ext cx="2259660" cy="43561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 name="Google Shape;68;p10"/>
          <p:cNvSpPr txBox="1"/>
          <p:nvPr>
            <p:ph idx="9" type="body"/>
          </p:nvPr>
        </p:nvSpPr>
        <p:spPr>
          <a:xfrm>
            <a:off x="9017940" y="3691362"/>
            <a:ext cx="1980258" cy="2669195"/>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9" name="Google Shape;69;p10"/>
          <p:cNvSpPr txBox="1"/>
          <p:nvPr>
            <p:ph idx="13" type="body"/>
          </p:nvPr>
        </p:nvSpPr>
        <p:spPr>
          <a:xfrm>
            <a:off x="9017940" y="2630055"/>
            <a:ext cx="1980260" cy="53658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chemeClr val="lt1"/>
              </a:buClr>
              <a:buSzPts val="1400"/>
              <a:buFont typeface="Arial"/>
              <a:buNone/>
              <a:defRPr b="1" i="0" sz="1400" u="none" cap="none" strike="noStrike">
                <a:solidFill>
                  <a:schemeClr val="lt1"/>
                </a:solidFill>
                <a:latin typeface="Arial"/>
                <a:ea typeface="Arial"/>
                <a:cs typeface="Arial"/>
                <a:sym typeface="Arial"/>
              </a:defRPr>
            </a:lvl1pPr>
            <a:lvl2pPr indent="-317500" lvl="1" marL="914400" marR="0" rtl="0" algn="l">
              <a:lnSpc>
                <a:spcPct val="90000"/>
              </a:lnSpc>
              <a:spcBef>
                <a:spcPts val="6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2pPr>
            <a:lvl3pPr indent="-317500" lvl="2" marL="13716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3pPr>
            <a:lvl4pPr indent="-317500" lvl="3" marL="18288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4pPr>
            <a:lvl5pPr indent="-317500" lvl="4" marL="2286000" marR="0" rtl="0" algn="l">
              <a:lnSpc>
                <a:spcPct val="90000"/>
              </a:lnSpc>
              <a:spcBef>
                <a:spcPts val="500"/>
              </a:spcBef>
              <a:spcAft>
                <a:spcPts val="0"/>
              </a:spcAft>
              <a:buClr>
                <a:srgbClr val="595959"/>
              </a:buClr>
              <a:buSzPts val="1400"/>
              <a:buFont typeface="Arial"/>
              <a:buChar char="•"/>
              <a:defRPr b="0" i="0" sz="1400" u="none" cap="none" strike="noStrike">
                <a:solidFill>
                  <a:srgbClr val="595959"/>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only Slide, 2 column">
  <p:cSld name="1_Text-only Slide, 2 column">
    <p:spTree>
      <p:nvGrpSpPr>
        <p:cNvPr id="70" name="Shape 70"/>
        <p:cNvGrpSpPr/>
        <p:nvPr/>
      </p:nvGrpSpPr>
      <p:grpSpPr>
        <a:xfrm>
          <a:off x="0" y="0"/>
          <a:ext cx="0" cy="0"/>
          <a:chOff x="0" y="0"/>
          <a:chExt cx="0" cy="0"/>
        </a:xfrm>
      </p:grpSpPr>
      <p:sp>
        <p:nvSpPr>
          <p:cNvPr id="71" name="Google Shape;71;p11"/>
          <p:cNvSpPr txBox="1"/>
          <p:nvPr>
            <p:ph type="title"/>
          </p:nvPr>
        </p:nvSpPr>
        <p:spPr>
          <a:xfrm>
            <a:off x="695362" y="1011480"/>
            <a:ext cx="4725989" cy="2642616"/>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72" name="Google Shape;72;p11"/>
          <p:cNvSpPr txBox="1"/>
          <p:nvPr>
            <p:ph idx="1" type="body"/>
          </p:nvPr>
        </p:nvSpPr>
        <p:spPr>
          <a:xfrm>
            <a:off x="6336693" y="2823440"/>
            <a:ext cx="4712307" cy="3130991"/>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8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73" name="Google Shape;73;p11"/>
          <p:cNvSpPr txBox="1"/>
          <p:nvPr>
            <p:ph idx="2" type="body"/>
          </p:nvPr>
        </p:nvSpPr>
        <p:spPr>
          <a:xfrm>
            <a:off x="695363" y="454968"/>
            <a:ext cx="4724401" cy="311199"/>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000"/>
              <a:buFont typeface="Arial"/>
              <a:buNone/>
              <a:defRPr b="1" i="0" sz="10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11"/>
          <p:cNvSpPr txBox="1"/>
          <p:nvPr>
            <p:ph idx="3" type="body"/>
          </p:nvPr>
        </p:nvSpPr>
        <p:spPr>
          <a:xfrm>
            <a:off x="6335105" y="1993862"/>
            <a:ext cx="4712307" cy="638085"/>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2200"/>
              <a:buFont typeface="Arial"/>
              <a:buNone/>
              <a:defRPr b="1" i="0" sz="22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75" name="Google Shape;75;p11"/>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76" name="Google Shape;76;p11"/>
          <p:cNvSpPr txBox="1"/>
          <p:nvPr>
            <p:ph idx="4"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 On Photo">
  <p:cSld name="Section Divider - On Photo">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12"/>
          <p:cNvSpPr/>
          <p:nvPr/>
        </p:nvSpPr>
        <p:spPr>
          <a:xfrm>
            <a:off x="0" y="0"/>
            <a:ext cx="12192000" cy="6858000"/>
          </a:xfrm>
          <a:prstGeom prst="rect">
            <a:avLst/>
          </a:prstGeom>
          <a:solidFill>
            <a:schemeClr val="dk1">
              <a:alpha val="6470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 name="Google Shape;79;p12"/>
          <p:cNvSpPr txBox="1"/>
          <p:nvPr>
            <p:ph idx="1" type="body"/>
          </p:nvPr>
        </p:nvSpPr>
        <p:spPr>
          <a:xfrm>
            <a:off x="685800" y="2097532"/>
            <a:ext cx="5377307" cy="2157476"/>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200"/>
              <a:buFont typeface="Arial"/>
              <a:buNone/>
              <a:defRPr b="1" i="0" sz="3200" u="none" cap="none" strike="noStrike">
                <a:solidFill>
                  <a:schemeClr val="lt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12"/>
          <p:cNvSpPr txBox="1"/>
          <p:nvPr>
            <p:ph idx="2" type="body"/>
          </p:nvPr>
        </p:nvSpPr>
        <p:spPr>
          <a:xfrm>
            <a:off x="685800" y="4254500"/>
            <a:ext cx="6327775" cy="57353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1600"/>
              <a:buFont typeface="Arial"/>
              <a:buNone/>
              <a:defRPr b="1" i="1" sz="1600" u="none" cap="none" strike="noStrike">
                <a:solidFill>
                  <a:schemeClr val="lt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12"/>
          <p:cNvSpPr txBox="1"/>
          <p:nvPr>
            <p:ph idx="3" type="body"/>
          </p:nvPr>
        </p:nvSpPr>
        <p:spPr>
          <a:xfrm>
            <a:off x="685800" y="4828032"/>
            <a:ext cx="6327775" cy="128016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300"/>
              </a:spcBef>
              <a:spcAft>
                <a:spcPts val="0"/>
              </a:spcAft>
              <a:buClr>
                <a:schemeClr val="lt1"/>
              </a:buClr>
              <a:buSzPts val="1800"/>
              <a:buFont typeface="Arial"/>
              <a:buNone/>
              <a:defRPr b="0" i="0" sz="1800" u="none" cap="none" strike="noStrike">
                <a:solidFill>
                  <a:schemeClr val="lt1"/>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pos="3840">
          <p15:clr>
            <a:srgbClr val="FBAE40"/>
          </p15:clr>
        </p15:guide>
        <p15:guide id="2" orient="horz" pos="2160">
          <p15:clr>
            <a:srgbClr val="FBAE40"/>
          </p15:clr>
        </p15:guide>
        <p15:guide id="3" pos="1920">
          <p15:clr>
            <a:srgbClr val="FBAE40"/>
          </p15:clr>
        </p15:guide>
        <p15:guide id="4" pos="5760">
          <p15:clr>
            <a:srgbClr val="FBAE40"/>
          </p15:clr>
        </p15:guide>
        <p15:guide id="5" pos="43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JFF">
  <p:cSld name="Blank - No JFF">
    <p:spTree>
      <p:nvGrpSpPr>
        <p:cNvPr id="82" name="Shape 82"/>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p:cSld name="Centered Text">
    <p:spTree>
      <p:nvGrpSpPr>
        <p:cNvPr id="83" name="Shape 83"/>
        <p:cNvGrpSpPr/>
        <p:nvPr/>
      </p:nvGrpSpPr>
      <p:grpSpPr>
        <a:xfrm>
          <a:off x="0" y="0"/>
          <a:ext cx="0" cy="0"/>
          <a:chOff x="0" y="0"/>
          <a:chExt cx="0" cy="0"/>
        </a:xfrm>
      </p:grpSpPr>
      <p:sp>
        <p:nvSpPr>
          <p:cNvPr id="84" name="Google Shape;84;p14"/>
          <p:cNvSpPr txBox="1"/>
          <p:nvPr>
            <p:ph idx="1" type="body"/>
          </p:nvPr>
        </p:nvSpPr>
        <p:spPr>
          <a:xfrm>
            <a:off x="1981629" y="1026726"/>
            <a:ext cx="8243026" cy="797826"/>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80000"/>
              </a:lnSpc>
              <a:spcBef>
                <a:spcPts val="300"/>
              </a:spcBef>
              <a:spcAft>
                <a:spcPts val="0"/>
              </a:spcAft>
              <a:buClr>
                <a:srgbClr val="000000"/>
              </a:buClr>
              <a:buSzPts val="2400"/>
              <a:buFont typeface="Arial"/>
              <a:buNone/>
              <a:defRPr b="1" i="0" sz="2400" u="none" cap="none" strike="noStrike">
                <a:solidFill>
                  <a:srgbClr val="000000"/>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14"/>
          <p:cNvSpPr txBox="1"/>
          <p:nvPr>
            <p:ph idx="2" type="body"/>
          </p:nvPr>
        </p:nvSpPr>
        <p:spPr>
          <a:xfrm>
            <a:off x="698500" y="1999858"/>
            <a:ext cx="10807700" cy="3617172"/>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0000"/>
              </a:lnSpc>
              <a:spcBef>
                <a:spcPts val="30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4"/>
          <p:cNvSpPr txBox="1"/>
          <p:nvPr>
            <p:ph idx="3" type="body"/>
          </p:nvPr>
        </p:nvSpPr>
        <p:spPr>
          <a:xfrm>
            <a:off x="1980260" y="695031"/>
            <a:ext cx="8244420" cy="317340"/>
          </a:xfrm>
          <a:prstGeom prst="rect">
            <a:avLst/>
          </a:prstGeom>
          <a:noFill/>
          <a:ln>
            <a:noFill/>
          </a:ln>
        </p:spPr>
        <p:txBody>
          <a:bodyPr anchorCtr="0" anchor="b" bIns="45700" lIns="91425" spcFirstLastPara="1" rIns="91425" wrap="square" tIns="45700">
            <a:noAutofit/>
          </a:bodyPr>
          <a:lstStyle>
            <a:lvl1pPr indent="-228600" lvl="0" marL="457200" marR="0" rtl="0" algn="ctr">
              <a:lnSpc>
                <a:spcPct val="90000"/>
              </a:lnSpc>
              <a:spcBef>
                <a:spcPts val="100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432">
          <p15:clr>
            <a:srgbClr val="FBAE40"/>
          </p15:clr>
        </p15:guide>
        <p15:guide id="4" pos="72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dium Photo - Right">
  <p:cSld name="Medium Photo - Right">
    <p:spTree>
      <p:nvGrpSpPr>
        <p:cNvPr id="87" name="Shape 87"/>
        <p:cNvGrpSpPr/>
        <p:nvPr/>
      </p:nvGrpSpPr>
      <p:grpSpPr>
        <a:xfrm>
          <a:off x="0" y="0"/>
          <a:ext cx="0" cy="0"/>
          <a:chOff x="0" y="0"/>
          <a:chExt cx="0" cy="0"/>
        </a:xfrm>
      </p:grpSpPr>
      <p:sp>
        <p:nvSpPr>
          <p:cNvPr id="88" name="Google Shape;88;p15"/>
          <p:cNvSpPr txBox="1"/>
          <p:nvPr>
            <p:ph idx="1" type="body"/>
          </p:nvPr>
        </p:nvSpPr>
        <p:spPr>
          <a:xfrm>
            <a:off x="699292" y="1012370"/>
            <a:ext cx="6699827" cy="99930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80000"/>
              </a:lnSpc>
              <a:spcBef>
                <a:spcPts val="300"/>
              </a:spcBef>
              <a:spcAft>
                <a:spcPts val="0"/>
              </a:spcAft>
              <a:buClr>
                <a:srgbClr val="000000"/>
              </a:buClr>
              <a:buSzPts val="2400"/>
              <a:buFont typeface="Arial"/>
              <a:buNone/>
              <a:defRPr b="1" i="0" sz="2400" u="none" cap="none" strike="noStrike">
                <a:solidFill>
                  <a:srgbClr val="000000"/>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5"/>
          <p:cNvSpPr txBox="1"/>
          <p:nvPr>
            <p:ph idx="2" type="body"/>
          </p:nvPr>
        </p:nvSpPr>
        <p:spPr>
          <a:xfrm>
            <a:off x="698500" y="2011679"/>
            <a:ext cx="6699827" cy="361442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30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 name="Google Shape;90;p15"/>
          <p:cNvSpPr/>
          <p:nvPr>
            <p:ph idx="3" type="pic"/>
          </p:nvPr>
        </p:nvSpPr>
        <p:spPr>
          <a:xfrm>
            <a:off x="8257309" y="0"/>
            <a:ext cx="3934692" cy="6858000"/>
          </a:xfrm>
          <a:prstGeom prst="rect">
            <a:avLst/>
          </a:prstGeom>
          <a:noFill/>
          <a:ln>
            <a:noFill/>
          </a:ln>
        </p:spPr>
      </p:sp>
      <p:sp>
        <p:nvSpPr>
          <p:cNvPr id="91" name="Google Shape;91;p15"/>
          <p:cNvSpPr txBox="1"/>
          <p:nvPr>
            <p:ph idx="4" type="body"/>
          </p:nvPr>
        </p:nvSpPr>
        <p:spPr>
          <a:xfrm>
            <a:off x="698501" y="695031"/>
            <a:ext cx="6700959" cy="31734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A logo of a department of education&#10;&#10;Description automatically generated with medium confidence" id="92" name="Google Shape;92;p15"/>
          <p:cNvPicPr preferRelativeResize="0"/>
          <p:nvPr/>
        </p:nvPicPr>
        <p:blipFill rotWithShape="1">
          <a:blip r:embed="rId2">
            <a:alphaModFix/>
          </a:blip>
          <a:srcRect b="0" l="0" r="0" t="0"/>
          <a:stretch/>
        </p:blipFill>
        <p:spPr>
          <a:xfrm>
            <a:off x="1579767" y="6044146"/>
            <a:ext cx="731520" cy="731520"/>
          </a:xfrm>
          <a:prstGeom prst="rect">
            <a:avLst/>
          </a:prstGeom>
          <a:noFill/>
          <a:ln>
            <a:noFill/>
          </a:ln>
        </p:spPr>
      </p:pic>
      <p:pic>
        <p:nvPicPr>
          <p:cNvPr descr="A picture containing screenshot, graphics, graphic design, colorfulness&#10;&#10;Description automatically generated" id="93" name="Google Shape;93;p15"/>
          <p:cNvPicPr preferRelativeResize="0"/>
          <p:nvPr/>
        </p:nvPicPr>
        <p:blipFill rotWithShape="1">
          <a:blip r:embed="rId3">
            <a:alphaModFix/>
          </a:blip>
          <a:srcRect b="0" l="0" r="0" t="0"/>
          <a:stretch/>
        </p:blipFill>
        <p:spPr>
          <a:xfrm>
            <a:off x="2419816" y="6135586"/>
            <a:ext cx="1552809" cy="548640"/>
          </a:xfrm>
          <a:prstGeom prst="rect">
            <a:avLst/>
          </a:prstGeom>
          <a:noFill/>
          <a:ln>
            <a:noFill/>
          </a:ln>
        </p:spPr>
      </p:pic>
      <p:pic>
        <p:nvPicPr>
          <p:cNvPr descr="A black background with blue text&#10;&#10;Description automatically generated" id="94" name="Google Shape;94;p15"/>
          <p:cNvPicPr preferRelativeResize="0"/>
          <p:nvPr/>
        </p:nvPicPr>
        <p:blipFill rotWithShape="1">
          <a:blip r:embed="rId4">
            <a:alphaModFix/>
          </a:blip>
          <a:srcRect b="10683" l="0" r="0" t="21245"/>
          <a:stretch/>
        </p:blipFill>
        <p:spPr>
          <a:xfrm>
            <a:off x="0" y="6089866"/>
            <a:ext cx="1628045" cy="640080"/>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 Left">
  <p:cSld name="Large Photo - Left">
    <p:spTree>
      <p:nvGrpSpPr>
        <p:cNvPr id="95" name="Shape 95"/>
        <p:cNvGrpSpPr/>
        <p:nvPr/>
      </p:nvGrpSpPr>
      <p:grpSpPr>
        <a:xfrm>
          <a:off x="0" y="0"/>
          <a:ext cx="0" cy="0"/>
          <a:chOff x="0" y="0"/>
          <a:chExt cx="0" cy="0"/>
        </a:xfrm>
      </p:grpSpPr>
      <p:sp>
        <p:nvSpPr>
          <p:cNvPr id="96" name="Google Shape;96;p16"/>
          <p:cNvSpPr txBox="1"/>
          <p:nvPr>
            <p:ph idx="1" type="body"/>
          </p:nvPr>
        </p:nvSpPr>
        <p:spPr>
          <a:xfrm>
            <a:off x="6828243" y="1012370"/>
            <a:ext cx="4697413" cy="99930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80000"/>
              </a:lnSpc>
              <a:spcBef>
                <a:spcPts val="3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7" name="Google Shape;97;p16"/>
          <p:cNvSpPr txBox="1"/>
          <p:nvPr>
            <p:ph idx="2" type="body"/>
          </p:nvPr>
        </p:nvSpPr>
        <p:spPr>
          <a:xfrm>
            <a:off x="6827451" y="2011679"/>
            <a:ext cx="4697413" cy="366522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300"/>
              </a:spcBef>
              <a:spcAft>
                <a:spcPts val="0"/>
              </a:spcAft>
              <a:buClr>
                <a:srgbClr val="3C3C3C"/>
              </a:buClr>
              <a:buSzPts val="1800"/>
              <a:buFont typeface="Arial"/>
              <a:buNone/>
              <a:defRPr b="0" i="0" sz="1800" u="none" cap="none" strike="noStrike">
                <a:solidFill>
                  <a:srgbClr val="3C3C3C"/>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8" name="Google Shape;98;p16"/>
          <p:cNvSpPr/>
          <p:nvPr>
            <p:ph idx="3" type="pic"/>
          </p:nvPr>
        </p:nvSpPr>
        <p:spPr>
          <a:xfrm>
            <a:off x="0" y="0"/>
            <a:ext cx="6096000" cy="6858000"/>
          </a:xfrm>
          <a:prstGeom prst="rect">
            <a:avLst/>
          </a:prstGeom>
          <a:noFill/>
          <a:ln>
            <a:noFill/>
          </a:ln>
        </p:spPr>
      </p:sp>
      <p:sp>
        <p:nvSpPr>
          <p:cNvPr id="99" name="Google Shape;99;p16"/>
          <p:cNvSpPr txBox="1"/>
          <p:nvPr>
            <p:ph idx="4" type="body"/>
          </p:nvPr>
        </p:nvSpPr>
        <p:spPr>
          <a:xfrm>
            <a:off x="6826656" y="695031"/>
            <a:ext cx="4698207" cy="31734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222222"/>
              </a:buClr>
              <a:buSzPts val="1600"/>
              <a:buFont typeface="Arial"/>
              <a:buNone/>
              <a:defRPr b="0" i="0" sz="1600" u="none" cap="none" strike="noStrike">
                <a:solidFill>
                  <a:srgbClr val="222222"/>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00" name="Google Shape;100;p16"/>
          <p:cNvPicPr preferRelativeResize="0"/>
          <p:nvPr/>
        </p:nvPicPr>
        <p:blipFill rotWithShape="1">
          <a:blip r:embed="rId2">
            <a:alphaModFix/>
          </a:blip>
          <a:srcRect b="0" l="0" r="0" t="0"/>
          <a:stretch/>
        </p:blipFill>
        <p:spPr>
          <a:xfrm>
            <a:off x="11062178" y="5792336"/>
            <a:ext cx="661736" cy="707486"/>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Content - Right">
  <p:cSld name="Custom Content - Right">
    <p:spTree>
      <p:nvGrpSpPr>
        <p:cNvPr id="101" name="Shape 101"/>
        <p:cNvGrpSpPr/>
        <p:nvPr/>
      </p:nvGrpSpPr>
      <p:grpSpPr>
        <a:xfrm>
          <a:off x="0" y="0"/>
          <a:ext cx="0" cy="0"/>
          <a:chOff x="0" y="0"/>
          <a:chExt cx="0" cy="0"/>
        </a:xfrm>
      </p:grpSpPr>
      <p:pic>
        <p:nvPicPr>
          <p:cNvPr id="102" name="Google Shape;102;p17"/>
          <p:cNvPicPr preferRelativeResize="0"/>
          <p:nvPr/>
        </p:nvPicPr>
        <p:blipFill rotWithShape="1">
          <a:blip r:embed="rId2">
            <a:alphaModFix/>
          </a:blip>
          <a:srcRect b="0" l="0" r="0" t="0"/>
          <a:stretch/>
        </p:blipFill>
        <p:spPr>
          <a:xfrm>
            <a:off x="11062178" y="5792336"/>
            <a:ext cx="661736" cy="707486"/>
          </a:xfrm>
          <a:prstGeom prst="rect">
            <a:avLst/>
          </a:prstGeom>
          <a:noFill/>
          <a:ln>
            <a:noFill/>
          </a:ln>
        </p:spPr>
      </p:pic>
      <p:sp>
        <p:nvSpPr>
          <p:cNvPr id="103" name="Google Shape;103;p17"/>
          <p:cNvSpPr txBox="1"/>
          <p:nvPr>
            <p:ph idx="1" type="body"/>
          </p:nvPr>
        </p:nvSpPr>
        <p:spPr>
          <a:xfrm>
            <a:off x="699292" y="1110344"/>
            <a:ext cx="4697413" cy="99930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80000"/>
              </a:lnSpc>
              <a:spcBef>
                <a:spcPts val="3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17"/>
          <p:cNvSpPr txBox="1"/>
          <p:nvPr>
            <p:ph idx="2" type="body"/>
          </p:nvPr>
        </p:nvSpPr>
        <p:spPr>
          <a:xfrm>
            <a:off x="698500" y="2109653"/>
            <a:ext cx="4697413" cy="387313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300"/>
              </a:spcBef>
              <a:spcAft>
                <a:spcPts val="0"/>
              </a:spcAft>
              <a:buClr>
                <a:srgbClr val="3C3C3C"/>
              </a:buClr>
              <a:buSzPts val="1800"/>
              <a:buFont typeface="Arial"/>
              <a:buNone/>
              <a:defRPr b="0" i="0" sz="1800" u="none" cap="none" strike="noStrike">
                <a:solidFill>
                  <a:srgbClr val="3C3C3C"/>
                </a:solidFill>
                <a:latin typeface="Arial"/>
                <a:ea typeface="Arial"/>
                <a:cs typeface="Arial"/>
                <a:sym typeface="Arial"/>
              </a:defRPr>
            </a:lvl1pPr>
            <a:lvl2pPr indent="-342900" lvl="1" marL="9144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5" name="Google Shape;105;p17"/>
          <p:cNvSpPr txBox="1"/>
          <p:nvPr>
            <p:ph idx="3" type="body"/>
          </p:nvPr>
        </p:nvSpPr>
        <p:spPr>
          <a:xfrm>
            <a:off x="697706" y="695031"/>
            <a:ext cx="4698207" cy="317340"/>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222222"/>
              </a:buClr>
              <a:buSzPts val="1600"/>
              <a:buFont typeface="Arial"/>
              <a:buNone/>
              <a:defRPr b="0" i="0" sz="1600" u="none" cap="none" strike="noStrike">
                <a:solidFill>
                  <a:srgbClr val="222222"/>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Photo, Two Columns - Option 3">
  <p:cSld name="Text &amp; Photo, Two Columns - Option 3">
    <p:spTree>
      <p:nvGrpSpPr>
        <p:cNvPr id="106" name="Shape 106"/>
        <p:cNvGrpSpPr/>
        <p:nvPr/>
      </p:nvGrpSpPr>
      <p:grpSpPr>
        <a:xfrm>
          <a:off x="0" y="0"/>
          <a:ext cx="0" cy="0"/>
          <a:chOff x="0" y="0"/>
          <a:chExt cx="0" cy="0"/>
        </a:xfrm>
      </p:grpSpPr>
      <p:sp>
        <p:nvSpPr>
          <p:cNvPr id="107" name="Google Shape;107;p18"/>
          <p:cNvSpPr/>
          <p:nvPr>
            <p:ph idx="2" type="pic"/>
          </p:nvPr>
        </p:nvSpPr>
        <p:spPr>
          <a:xfrm>
            <a:off x="6082147" y="-9524"/>
            <a:ext cx="5424053" cy="6867144"/>
          </a:xfrm>
          <a:prstGeom prst="rect">
            <a:avLst/>
          </a:prstGeom>
          <a:solidFill>
            <a:srgbClr val="F2F2F2"/>
          </a:solidFill>
          <a:ln>
            <a:noFill/>
          </a:ln>
        </p:spPr>
      </p:sp>
      <p:sp>
        <p:nvSpPr>
          <p:cNvPr id="108" name="Google Shape;108;p18"/>
          <p:cNvSpPr txBox="1"/>
          <p:nvPr>
            <p:ph type="title"/>
          </p:nvPr>
        </p:nvSpPr>
        <p:spPr>
          <a:xfrm>
            <a:off x="685800" y="685800"/>
            <a:ext cx="4727448" cy="1586753"/>
          </a:xfrm>
          <a:prstGeom prst="rect">
            <a:avLst/>
          </a:prstGeom>
          <a:noFill/>
          <a:ln>
            <a:noFill/>
          </a:ln>
        </p:spPr>
        <p:txBody>
          <a:bodyPr anchorCtr="0" anchor="t" bIns="45700" lIns="118850" spcFirstLastPara="1" rIns="118850" wrap="square" tIns="0">
            <a:noAutofit/>
          </a:bodyPr>
          <a:lstStyle>
            <a:lvl1pPr lvl="0" algn="l">
              <a:lnSpc>
                <a:spcPct val="90000"/>
              </a:lnSpc>
              <a:spcBef>
                <a:spcPts val="1000"/>
              </a:spcBef>
              <a:spcAft>
                <a:spcPts val="0"/>
              </a:spcAft>
              <a:buClr>
                <a:srgbClr val="222222"/>
              </a:buClr>
              <a:buSzPts val="5600"/>
              <a:buFont typeface="Georgia"/>
              <a:buNone/>
              <a:defRPr b="1" sz="5000">
                <a:latin typeface="Georgia"/>
                <a:ea typeface="Georgia"/>
                <a:cs typeface="Georgia"/>
                <a:sym typeface="Georgia"/>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09" name="Google Shape;109;p18"/>
          <p:cNvSpPr txBox="1"/>
          <p:nvPr>
            <p:ph idx="1" type="subTitle"/>
          </p:nvPr>
        </p:nvSpPr>
        <p:spPr>
          <a:xfrm>
            <a:off x="685800" y="2797369"/>
            <a:ext cx="4727448" cy="2341790"/>
          </a:xfrm>
          <a:prstGeom prst="rect">
            <a:avLst/>
          </a:prstGeom>
          <a:noFill/>
          <a:ln>
            <a:noFill/>
          </a:ln>
        </p:spPr>
        <p:txBody>
          <a:bodyPr anchorCtr="0" anchor="t" bIns="118850" lIns="118850" spcFirstLastPara="1" rIns="118850" wrap="square" tIns="118850">
            <a:noAutofit/>
          </a:bodyPr>
          <a:lstStyle>
            <a:lvl1pPr lvl="0" marR="0" rtl="0" algn="l">
              <a:lnSpc>
                <a:spcPct val="114000"/>
              </a:lnSpc>
              <a:spcBef>
                <a:spcPts val="0"/>
              </a:spcBef>
              <a:spcAft>
                <a:spcPts val="0"/>
              </a:spcAft>
              <a:buClr>
                <a:srgbClr val="222222"/>
              </a:buClr>
              <a:buSzPts val="2800"/>
              <a:buFont typeface="Arial"/>
              <a:buNone/>
              <a:defRPr b="0" i="0" sz="1800" u="none" cap="none" strike="noStrike">
                <a:solidFill>
                  <a:srgbClr val="222222"/>
                </a:solidFill>
                <a:latin typeface="Arial"/>
                <a:ea typeface="Arial"/>
                <a:cs typeface="Arial"/>
                <a:sym typeface="Arial"/>
              </a:defRPr>
            </a:lvl1pPr>
            <a:lvl2pPr lvl="1"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2800"/>
              <a:buFont typeface="Arial"/>
              <a:buNone/>
              <a:defRPr b="0" i="0" sz="28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2800"/>
              <a:buFont typeface="Calibri"/>
              <a:buNone/>
              <a:defRPr b="0" i="0" sz="28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9pPr>
          </a:lstStyle>
          <a:p/>
        </p:txBody>
      </p:sp>
      <p:pic>
        <p:nvPicPr>
          <p:cNvPr id="110" name="Google Shape;110;p18"/>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11" name="Google Shape;111;p18"/>
          <p:cNvSpPr txBox="1"/>
          <p:nvPr>
            <p:ph idx="3"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2">
  <p:cSld name="Title Slide - Option 2">
    <p:spTree>
      <p:nvGrpSpPr>
        <p:cNvPr id="112" name="Shape 112"/>
        <p:cNvGrpSpPr/>
        <p:nvPr/>
      </p:nvGrpSpPr>
      <p:grpSpPr>
        <a:xfrm>
          <a:off x="0" y="0"/>
          <a:ext cx="0" cy="0"/>
          <a:chOff x="0" y="0"/>
          <a:chExt cx="0" cy="0"/>
        </a:xfrm>
      </p:grpSpPr>
      <p:sp>
        <p:nvSpPr>
          <p:cNvPr id="113" name="Google Shape;113;p19"/>
          <p:cNvSpPr/>
          <p:nvPr/>
        </p:nvSpPr>
        <p:spPr>
          <a:xfrm>
            <a:off x="0" y="3497344"/>
            <a:ext cx="12188825" cy="3360655"/>
          </a:xfrm>
          <a:prstGeom prst="rect">
            <a:avLst/>
          </a:prstGeom>
          <a:solidFill>
            <a:srgbClr val="E6E21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 name="Google Shape;114;p19"/>
          <p:cNvSpPr txBox="1"/>
          <p:nvPr>
            <p:ph idx="1" type="body"/>
          </p:nvPr>
        </p:nvSpPr>
        <p:spPr>
          <a:xfrm>
            <a:off x="684210" y="5621413"/>
            <a:ext cx="5181603" cy="310896"/>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90000"/>
              </a:lnSpc>
              <a:spcBef>
                <a:spcPts val="1000"/>
              </a:spcBef>
              <a:spcAft>
                <a:spcPts val="0"/>
              </a:spcAft>
              <a:buClr>
                <a:schemeClr val="dk1"/>
              </a:buClr>
              <a:buSzPts val="1000"/>
              <a:buFont typeface="Arial"/>
              <a:buNone/>
              <a:defRPr b="1" i="0" sz="1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1"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19"/>
          <p:cNvSpPr txBox="1"/>
          <p:nvPr>
            <p:ph idx="2" type="body"/>
          </p:nvPr>
        </p:nvSpPr>
        <p:spPr>
          <a:xfrm>
            <a:off x="684211" y="5933499"/>
            <a:ext cx="5181602" cy="369754"/>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90000"/>
              </a:lnSpc>
              <a:spcBef>
                <a:spcPts val="1000"/>
              </a:spcBef>
              <a:spcAft>
                <a:spcPts val="0"/>
              </a:spcAft>
              <a:buClr>
                <a:schemeClr val="dk1"/>
              </a:buClr>
              <a:buSzPts val="1000"/>
              <a:buFont typeface="Arial"/>
              <a:buNone/>
              <a:defRPr b="1" i="0" sz="1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0"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Google Shape;116;p19"/>
          <p:cNvSpPr txBox="1"/>
          <p:nvPr>
            <p:ph type="ctrTitle"/>
          </p:nvPr>
        </p:nvSpPr>
        <p:spPr>
          <a:xfrm>
            <a:off x="684213" y="1328432"/>
            <a:ext cx="9107969" cy="2734056"/>
          </a:xfrm>
          <a:prstGeom prst="rect">
            <a:avLst/>
          </a:prstGeom>
          <a:noFill/>
          <a:ln>
            <a:noFill/>
          </a:ln>
        </p:spPr>
        <p:txBody>
          <a:bodyPr anchorCtr="0" anchor="b" bIns="118850" lIns="118850" spcFirstLastPara="1" rIns="118850" wrap="square" tIns="118850">
            <a:noAutofit/>
          </a:bodyPr>
          <a:lstStyle>
            <a:lvl1pPr lvl="0" algn="l">
              <a:lnSpc>
                <a:spcPct val="90000"/>
              </a:lnSpc>
              <a:spcBef>
                <a:spcPts val="1000"/>
              </a:spcBef>
              <a:spcAft>
                <a:spcPts val="0"/>
              </a:spcAft>
              <a:buClr>
                <a:schemeClr val="dk1"/>
              </a:buClr>
              <a:buSzPts val="6900"/>
              <a:buFont typeface="Georgia"/>
              <a:buNone/>
              <a:defRPr b="1" sz="7200">
                <a:solidFill>
                  <a:schemeClr val="dk1"/>
                </a:solidFill>
                <a:latin typeface="Georgia"/>
                <a:ea typeface="Georgia"/>
                <a:cs typeface="Georgia"/>
                <a:sym typeface="Georgia"/>
              </a:defRPr>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117" name="Google Shape;117;p19"/>
          <p:cNvSpPr txBox="1"/>
          <p:nvPr>
            <p:ph idx="3" type="subTitle"/>
          </p:nvPr>
        </p:nvSpPr>
        <p:spPr>
          <a:xfrm>
            <a:off x="684213" y="4363654"/>
            <a:ext cx="9107424" cy="585216"/>
          </a:xfrm>
          <a:prstGeom prst="rect">
            <a:avLst/>
          </a:prstGeom>
          <a:noFill/>
          <a:ln>
            <a:noFill/>
          </a:ln>
        </p:spPr>
        <p:txBody>
          <a:bodyPr anchorCtr="0" anchor="t" bIns="118850" lIns="118850" spcFirstLastPara="1" rIns="118850" wrap="square" tIns="118850">
            <a:noAutofit/>
          </a:bodyPr>
          <a:lstStyle>
            <a:lvl1pPr lvl="0" marR="0" rtl="0" algn="l">
              <a:lnSpc>
                <a:spcPct val="100000"/>
              </a:lnSpc>
              <a:spcBef>
                <a:spcPts val="0"/>
              </a:spcBef>
              <a:spcAft>
                <a:spcPts val="0"/>
              </a:spcAft>
              <a:buClr>
                <a:schemeClr val="dk1"/>
              </a:buClr>
              <a:buSzPts val="3700"/>
              <a:buFont typeface="Arial"/>
              <a:buNone/>
              <a:defRPr b="1" i="0" sz="24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3700"/>
              <a:buFont typeface="Arial"/>
              <a:buNone/>
              <a:defRPr b="0" i="0" sz="37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3700"/>
              <a:buFont typeface="Calibri"/>
              <a:buNone/>
              <a:defRPr b="0" i="0" sz="37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9pPr>
          </a:lstStyle>
          <a:p/>
        </p:txBody>
      </p:sp>
      <p:cxnSp>
        <p:nvCxnSpPr>
          <p:cNvPr id="118" name="Google Shape;118;p19"/>
          <p:cNvCxnSpPr/>
          <p:nvPr/>
        </p:nvCxnSpPr>
        <p:spPr>
          <a:xfrm>
            <a:off x="795683" y="5621412"/>
            <a:ext cx="1014263" cy="0"/>
          </a:xfrm>
          <a:prstGeom prst="straightConnector1">
            <a:avLst/>
          </a:prstGeom>
          <a:noFill/>
          <a:ln cap="flat" cmpd="sng" w="9525">
            <a:solidFill>
              <a:schemeClr val="dk1"/>
            </a:solidFill>
            <a:prstDash val="solid"/>
            <a:round/>
            <a:headEnd len="sm" w="sm" type="none"/>
            <a:tailEnd len="sm" w="sm" type="none"/>
          </a:ln>
        </p:spPr>
      </p:cxnSp>
      <p:pic>
        <p:nvPicPr>
          <p:cNvPr id="119" name="Google Shape;119;p19"/>
          <p:cNvPicPr preferRelativeResize="0"/>
          <p:nvPr/>
        </p:nvPicPr>
        <p:blipFill rotWithShape="1">
          <a:blip r:embed="rId2">
            <a:alphaModFix/>
          </a:blip>
          <a:srcRect b="0" l="0" r="0" t="0"/>
          <a:stretch/>
        </p:blipFill>
        <p:spPr>
          <a:xfrm>
            <a:off x="381000" y="381000"/>
            <a:ext cx="1560926" cy="553325"/>
          </a:xfrm>
          <a:prstGeom prst="rect">
            <a:avLst/>
          </a:prstGeom>
          <a:noFill/>
          <a:ln>
            <a:noFill/>
          </a:ln>
        </p:spPr>
      </p:pic>
      <p:pic>
        <p:nvPicPr>
          <p:cNvPr descr="Logo&#10;&#10;Description automatically generated" id="120" name="Google Shape;120;p19"/>
          <p:cNvPicPr preferRelativeResize="0"/>
          <p:nvPr/>
        </p:nvPicPr>
        <p:blipFill rotWithShape="1">
          <a:blip r:embed="rId3">
            <a:alphaModFix/>
          </a:blip>
          <a:srcRect b="0" l="0" r="0" t="0"/>
          <a:stretch/>
        </p:blipFill>
        <p:spPr>
          <a:xfrm>
            <a:off x="381000" y="381000"/>
            <a:ext cx="1560926" cy="55331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 Option 1">
  <p:cSld name="Section Divider - Option 1">
    <p:spTree>
      <p:nvGrpSpPr>
        <p:cNvPr id="121" name="Shape 121"/>
        <p:cNvGrpSpPr/>
        <p:nvPr/>
      </p:nvGrpSpPr>
      <p:grpSpPr>
        <a:xfrm>
          <a:off x="0" y="0"/>
          <a:ext cx="0" cy="0"/>
          <a:chOff x="0" y="0"/>
          <a:chExt cx="0" cy="0"/>
        </a:xfrm>
      </p:grpSpPr>
      <p:sp>
        <p:nvSpPr>
          <p:cNvPr id="122" name="Google Shape;122;p20"/>
          <p:cNvSpPr/>
          <p:nvPr/>
        </p:nvSpPr>
        <p:spPr>
          <a:xfrm>
            <a:off x="0" y="0"/>
            <a:ext cx="11504613" cy="6858000"/>
          </a:xfrm>
          <a:prstGeom prst="rect">
            <a:avLst/>
          </a:prstGeom>
          <a:solidFill>
            <a:srgbClr val="E6E21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23" name="Google Shape;123;p20"/>
          <p:cNvSpPr txBox="1"/>
          <p:nvPr>
            <p:ph type="title"/>
          </p:nvPr>
        </p:nvSpPr>
        <p:spPr>
          <a:xfrm>
            <a:off x="696306" y="685800"/>
            <a:ext cx="5169507" cy="2743200"/>
          </a:xfrm>
          <a:prstGeom prst="rect">
            <a:avLst/>
          </a:prstGeom>
          <a:noFill/>
          <a:ln>
            <a:noFill/>
          </a:ln>
        </p:spPr>
        <p:txBody>
          <a:bodyPr anchorCtr="0" anchor="t" bIns="118850" lIns="121875" spcFirstLastPara="1" rIns="121875" wrap="square" tIns="0">
            <a:noAutofit/>
          </a:bodyPr>
          <a:lstStyle>
            <a:lvl1pPr lvl="0" algn="l">
              <a:lnSpc>
                <a:spcPct val="90000"/>
              </a:lnSpc>
              <a:spcBef>
                <a:spcPts val="1000"/>
              </a:spcBef>
              <a:spcAft>
                <a:spcPts val="0"/>
              </a:spcAft>
              <a:buClr>
                <a:schemeClr val="dk1"/>
              </a:buClr>
              <a:buSzPts val="4800"/>
              <a:buFont typeface="Georgia"/>
              <a:buNone/>
              <a:defRPr b="1" sz="7200">
                <a:solidFill>
                  <a:schemeClr val="dk1"/>
                </a:solidFill>
                <a:latin typeface="Georgia"/>
                <a:ea typeface="Georgia"/>
                <a:cs typeface="Georgia"/>
                <a:sym typeface="Georgia"/>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24" name="Google Shape;124;p20"/>
          <p:cNvSpPr txBox="1"/>
          <p:nvPr>
            <p:ph idx="1" type="subTitle"/>
          </p:nvPr>
        </p:nvSpPr>
        <p:spPr>
          <a:xfrm>
            <a:off x="7716254" y="4576264"/>
            <a:ext cx="3555746" cy="2182100"/>
          </a:xfrm>
          <a:prstGeom prst="rect">
            <a:avLst/>
          </a:prstGeom>
          <a:noFill/>
          <a:ln>
            <a:noFill/>
          </a:ln>
        </p:spPr>
        <p:txBody>
          <a:bodyPr anchorCtr="0" anchor="b" bIns="121875" lIns="121875" spcFirstLastPara="1" rIns="121875" wrap="square" tIns="121875">
            <a:noAutofit/>
          </a:bodyPr>
          <a:lstStyle>
            <a:lvl1pPr lvl="0" marR="0" rtl="0" algn="r">
              <a:lnSpc>
                <a:spcPct val="100000"/>
              </a:lnSpc>
              <a:spcBef>
                <a:spcPts val="0"/>
              </a:spcBef>
              <a:spcAft>
                <a:spcPts val="0"/>
              </a:spcAft>
              <a:buClr>
                <a:schemeClr val="dk1"/>
              </a:buClr>
              <a:buSzPts val="3700"/>
              <a:buFont typeface="Arial"/>
              <a:buNone/>
              <a:defRPr b="1" i="0" sz="140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3700"/>
              <a:buFont typeface="Arial"/>
              <a:buNone/>
              <a:defRPr b="0" i="0" sz="37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3700"/>
              <a:buFont typeface="Calibri"/>
              <a:buNone/>
              <a:defRPr b="0" i="0" sz="37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9pPr>
          </a:lstStyle>
          <a:p/>
        </p:txBody>
      </p:sp>
      <p:sp>
        <p:nvSpPr>
          <p:cNvPr id="125" name="Google Shape;125;p20"/>
          <p:cNvSpPr txBox="1"/>
          <p:nvPr>
            <p:ph idx="2" type="body"/>
          </p:nvPr>
        </p:nvSpPr>
        <p:spPr>
          <a:xfrm>
            <a:off x="696306" y="4726185"/>
            <a:ext cx="5169507" cy="551667"/>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900"/>
              <a:buFont typeface="Arial"/>
              <a:buNone/>
              <a:defRPr b="1" i="0" sz="1800" u="none" cap="none" strike="noStrike">
                <a:solidFill>
                  <a:schemeClr val="dk1"/>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6" name="Google Shape;126;p20"/>
          <p:cNvSpPr txBox="1"/>
          <p:nvPr>
            <p:ph idx="12" type="sldNum"/>
          </p:nvPr>
        </p:nvSpPr>
        <p:spPr>
          <a:xfrm>
            <a:off x="11634134" y="6217622"/>
            <a:ext cx="454578"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27" name="Google Shape;127;p20"/>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28" name="Google Shape;128;p20"/>
          <p:cNvSpPr txBox="1"/>
          <p:nvPr>
            <p:ph idx="3" type="body"/>
          </p:nvPr>
        </p:nvSpPr>
        <p:spPr>
          <a:xfrm>
            <a:off x="696306" y="5287239"/>
            <a:ext cx="5169507" cy="896112"/>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2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9" name="Google Shape;129;p20"/>
          <p:cNvSpPr txBox="1"/>
          <p:nvPr>
            <p:ph idx="4"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 Option 2">
  <p:cSld name="Section Divider - Option 2">
    <p:spTree>
      <p:nvGrpSpPr>
        <p:cNvPr id="130" name="Shape 130"/>
        <p:cNvGrpSpPr/>
        <p:nvPr/>
      </p:nvGrpSpPr>
      <p:grpSpPr>
        <a:xfrm>
          <a:off x="0" y="0"/>
          <a:ext cx="0" cy="0"/>
          <a:chOff x="0" y="0"/>
          <a:chExt cx="0" cy="0"/>
        </a:xfrm>
      </p:grpSpPr>
      <p:sp>
        <p:nvSpPr>
          <p:cNvPr id="131" name="Google Shape;131;p21"/>
          <p:cNvSpPr/>
          <p:nvPr/>
        </p:nvSpPr>
        <p:spPr>
          <a:xfrm>
            <a:off x="11522038" y="0"/>
            <a:ext cx="666787" cy="6858000"/>
          </a:xfrm>
          <a:prstGeom prst="rect">
            <a:avLst/>
          </a:prstGeom>
          <a:solidFill>
            <a:srgbClr val="E6E21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A picture containing text, sign&#10;&#10;Description automatically generated" id="132" name="Google Shape;132;p21"/>
          <p:cNvPicPr preferRelativeResize="0"/>
          <p:nvPr/>
        </p:nvPicPr>
        <p:blipFill rotWithShape="1">
          <a:blip r:embed="rId2">
            <a:alphaModFix/>
          </a:blip>
          <a:srcRect b="0" l="0" r="0" t="0"/>
          <a:stretch/>
        </p:blipFill>
        <p:spPr>
          <a:xfrm>
            <a:off x="11631512" y="125229"/>
            <a:ext cx="457200" cy="489472"/>
          </a:xfrm>
          <a:prstGeom prst="rect">
            <a:avLst/>
          </a:prstGeom>
          <a:noFill/>
          <a:ln>
            <a:noFill/>
          </a:ln>
        </p:spPr>
      </p:pic>
      <p:sp>
        <p:nvSpPr>
          <p:cNvPr id="133" name="Google Shape;133;p21"/>
          <p:cNvSpPr txBox="1"/>
          <p:nvPr>
            <p:ph type="title"/>
          </p:nvPr>
        </p:nvSpPr>
        <p:spPr>
          <a:xfrm>
            <a:off x="696306" y="685800"/>
            <a:ext cx="5169507" cy="2743200"/>
          </a:xfrm>
          <a:prstGeom prst="rect">
            <a:avLst/>
          </a:prstGeom>
          <a:noFill/>
          <a:ln>
            <a:noFill/>
          </a:ln>
        </p:spPr>
        <p:txBody>
          <a:bodyPr anchorCtr="0" anchor="t" bIns="118850" lIns="121875" spcFirstLastPara="1" rIns="121875" wrap="square" tIns="0">
            <a:noAutofit/>
          </a:bodyPr>
          <a:lstStyle>
            <a:lvl1pPr lvl="0" algn="l">
              <a:lnSpc>
                <a:spcPct val="90000"/>
              </a:lnSpc>
              <a:spcBef>
                <a:spcPts val="1000"/>
              </a:spcBef>
              <a:spcAft>
                <a:spcPts val="0"/>
              </a:spcAft>
              <a:buClr>
                <a:schemeClr val="dk1"/>
              </a:buClr>
              <a:buSzPts val="4800"/>
              <a:buFont typeface="Georgia"/>
              <a:buNone/>
              <a:defRPr b="1" sz="7200">
                <a:solidFill>
                  <a:schemeClr val="dk1"/>
                </a:solidFill>
                <a:latin typeface="Georgia"/>
                <a:ea typeface="Georgia"/>
                <a:cs typeface="Georgia"/>
                <a:sym typeface="Georgia"/>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34" name="Google Shape;134;p21"/>
          <p:cNvSpPr txBox="1"/>
          <p:nvPr>
            <p:ph idx="1" type="subTitle"/>
          </p:nvPr>
        </p:nvSpPr>
        <p:spPr>
          <a:xfrm>
            <a:off x="7716254" y="4576264"/>
            <a:ext cx="3555746" cy="2182100"/>
          </a:xfrm>
          <a:prstGeom prst="rect">
            <a:avLst/>
          </a:prstGeom>
          <a:noFill/>
          <a:ln>
            <a:noFill/>
          </a:ln>
        </p:spPr>
        <p:txBody>
          <a:bodyPr anchorCtr="0" anchor="b" bIns="121875" lIns="121875" spcFirstLastPara="1" rIns="121875" wrap="square" tIns="121875">
            <a:noAutofit/>
          </a:bodyPr>
          <a:lstStyle>
            <a:lvl1pPr lvl="0" marR="0" rtl="0" algn="r">
              <a:lnSpc>
                <a:spcPct val="100000"/>
              </a:lnSpc>
              <a:spcBef>
                <a:spcPts val="0"/>
              </a:spcBef>
              <a:spcAft>
                <a:spcPts val="0"/>
              </a:spcAft>
              <a:buClr>
                <a:schemeClr val="dk1"/>
              </a:buClr>
              <a:buSzPts val="3700"/>
              <a:buFont typeface="Arial"/>
              <a:buNone/>
              <a:defRPr b="1" i="0" sz="140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3700"/>
              <a:buFont typeface="Arial"/>
              <a:buNone/>
              <a:defRPr b="0" i="0" sz="37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3700"/>
              <a:buFont typeface="Calibri"/>
              <a:buNone/>
              <a:defRPr b="0" i="0" sz="37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9pPr>
          </a:lstStyle>
          <a:p/>
        </p:txBody>
      </p:sp>
      <p:sp>
        <p:nvSpPr>
          <p:cNvPr id="135" name="Google Shape;135;p21"/>
          <p:cNvSpPr txBox="1"/>
          <p:nvPr>
            <p:ph idx="2" type="body"/>
          </p:nvPr>
        </p:nvSpPr>
        <p:spPr>
          <a:xfrm>
            <a:off x="696306" y="4726185"/>
            <a:ext cx="5169507" cy="551667"/>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900"/>
              <a:buFont typeface="Arial"/>
              <a:buNone/>
              <a:defRPr b="1" i="0" sz="1800" u="none" cap="none" strike="noStrike">
                <a:solidFill>
                  <a:schemeClr val="dk1"/>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36" name="Google Shape;136;p21"/>
          <p:cNvSpPr txBox="1"/>
          <p:nvPr>
            <p:ph idx="12" type="sldNum"/>
          </p:nvPr>
        </p:nvSpPr>
        <p:spPr>
          <a:xfrm>
            <a:off x="11631512"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37" name="Google Shape;137;p21"/>
          <p:cNvSpPr txBox="1"/>
          <p:nvPr>
            <p:ph idx="3" type="body"/>
          </p:nvPr>
        </p:nvSpPr>
        <p:spPr>
          <a:xfrm>
            <a:off x="696306" y="5287239"/>
            <a:ext cx="5169507" cy="896112"/>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2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38" name="Google Shape;138;p21"/>
          <p:cNvSpPr txBox="1"/>
          <p:nvPr>
            <p:ph idx="4"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 Option 3">
  <p:cSld name="Section Divider - Option 3">
    <p:spTree>
      <p:nvGrpSpPr>
        <p:cNvPr id="139" name="Shape 139"/>
        <p:cNvGrpSpPr/>
        <p:nvPr/>
      </p:nvGrpSpPr>
      <p:grpSpPr>
        <a:xfrm>
          <a:off x="0" y="0"/>
          <a:ext cx="0" cy="0"/>
          <a:chOff x="0" y="0"/>
          <a:chExt cx="0" cy="0"/>
        </a:xfrm>
      </p:grpSpPr>
      <p:sp>
        <p:nvSpPr>
          <p:cNvPr id="140" name="Google Shape;140;p22"/>
          <p:cNvSpPr/>
          <p:nvPr>
            <p:ph idx="2" type="pic"/>
          </p:nvPr>
        </p:nvSpPr>
        <p:spPr>
          <a:xfrm>
            <a:off x="6326189" y="0"/>
            <a:ext cx="5180012" cy="5277852"/>
          </a:xfrm>
          <a:prstGeom prst="rect">
            <a:avLst/>
          </a:prstGeom>
          <a:solidFill>
            <a:srgbClr val="F2F2F2"/>
          </a:solidFill>
          <a:ln>
            <a:noFill/>
          </a:ln>
        </p:spPr>
      </p:sp>
      <p:sp>
        <p:nvSpPr>
          <p:cNvPr id="141" name="Google Shape;141;p22"/>
          <p:cNvSpPr txBox="1"/>
          <p:nvPr>
            <p:ph type="title"/>
          </p:nvPr>
        </p:nvSpPr>
        <p:spPr>
          <a:xfrm>
            <a:off x="696306" y="685800"/>
            <a:ext cx="5169507" cy="2743200"/>
          </a:xfrm>
          <a:prstGeom prst="rect">
            <a:avLst/>
          </a:prstGeom>
          <a:noFill/>
          <a:ln>
            <a:noFill/>
          </a:ln>
        </p:spPr>
        <p:txBody>
          <a:bodyPr anchorCtr="0" anchor="t" bIns="118850" lIns="121875" spcFirstLastPara="1" rIns="121875" wrap="square" tIns="0">
            <a:noAutofit/>
          </a:bodyPr>
          <a:lstStyle>
            <a:lvl1pPr lvl="0" algn="l">
              <a:lnSpc>
                <a:spcPct val="90000"/>
              </a:lnSpc>
              <a:spcBef>
                <a:spcPts val="1000"/>
              </a:spcBef>
              <a:spcAft>
                <a:spcPts val="0"/>
              </a:spcAft>
              <a:buClr>
                <a:schemeClr val="dk1"/>
              </a:buClr>
              <a:buSzPts val="4800"/>
              <a:buFont typeface="Georgia"/>
              <a:buNone/>
              <a:defRPr b="1" sz="7200">
                <a:solidFill>
                  <a:schemeClr val="dk1"/>
                </a:solidFill>
                <a:latin typeface="Georgia"/>
                <a:ea typeface="Georgia"/>
                <a:cs typeface="Georgia"/>
                <a:sym typeface="Georgia"/>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142" name="Google Shape;142;p22"/>
          <p:cNvSpPr txBox="1"/>
          <p:nvPr>
            <p:ph idx="1" type="subTitle"/>
          </p:nvPr>
        </p:nvSpPr>
        <p:spPr>
          <a:xfrm>
            <a:off x="7716254" y="4576264"/>
            <a:ext cx="3555746" cy="2182100"/>
          </a:xfrm>
          <a:prstGeom prst="rect">
            <a:avLst/>
          </a:prstGeom>
          <a:noFill/>
          <a:ln>
            <a:noFill/>
          </a:ln>
        </p:spPr>
        <p:txBody>
          <a:bodyPr anchorCtr="0" anchor="b" bIns="121875" lIns="121875" spcFirstLastPara="1" rIns="121875" wrap="square" tIns="121875">
            <a:noAutofit/>
          </a:bodyPr>
          <a:lstStyle>
            <a:lvl1pPr lvl="0" marR="0" rtl="0" algn="r">
              <a:lnSpc>
                <a:spcPct val="100000"/>
              </a:lnSpc>
              <a:spcBef>
                <a:spcPts val="0"/>
              </a:spcBef>
              <a:spcAft>
                <a:spcPts val="0"/>
              </a:spcAft>
              <a:buClr>
                <a:schemeClr val="dk1"/>
              </a:buClr>
              <a:buSzPts val="3700"/>
              <a:buFont typeface="Arial"/>
              <a:buNone/>
              <a:defRPr b="1" i="0" sz="14000" u="none" cap="none" strike="noStrike">
                <a:solidFill>
                  <a:schemeClr val="dk1"/>
                </a:solidFill>
                <a:latin typeface="Arial"/>
                <a:ea typeface="Arial"/>
                <a:cs typeface="Arial"/>
                <a:sym typeface="Arial"/>
              </a:defRPr>
            </a:lvl1pPr>
            <a:lvl2pPr lvl="1"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3700"/>
              <a:buFont typeface="Arial"/>
              <a:buNone/>
              <a:defRPr b="0" i="0" sz="37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3700"/>
              <a:buFont typeface="Calibri"/>
              <a:buNone/>
              <a:defRPr b="0" i="0" sz="37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3700"/>
              <a:buFont typeface="Arial"/>
              <a:buNone/>
              <a:defRPr b="0" i="0" sz="3700" u="none" cap="none" strike="noStrike">
                <a:solidFill>
                  <a:schemeClr val="dk1"/>
                </a:solidFill>
                <a:latin typeface="Calibri"/>
                <a:ea typeface="Calibri"/>
                <a:cs typeface="Calibri"/>
                <a:sym typeface="Calibri"/>
              </a:defRPr>
            </a:lvl9pPr>
          </a:lstStyle>
          <a:p/>
        </p:txBody>
      </p:sp>
      <p:sp>
        <p:nvSpPr>
          <p:cNvPr id="143" name="Google Shape;143;p22"/>
          <p:cNvSpPr txBox="1"/>
          <p:nvPr>
            <p:ph idx="3" type="body"/>
          </p:nvPr>
        </p:nvSpPr>
        <p:spPr>
          <a:xfrm>
            <a:off x="696306" y="4726185"/>
            <a:ext cx="5169507" cy="551667"/>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900"/>
              <a:buFont typeface="Arial"/>
              <a:buNone/>
              <a:defRPr b="1" i="0" sz="1800" u="none" cap="none" strike="noStrike">
                <a:solidFill>
                  <a:schemeClr val="dk1"/>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4" name="Google Shape;144;p22"/>
          <p:cNvSpPr txBox="1"/>
          <p:nvPr>
            <p:ph idx="12" type="sldNum"/>
          </p:nvPr>
        </p:nvSpPr>
        <p:spPr>
          <a:xfrm>
            <a:off x="11636610"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45" name="Google Shape;145;p22"/>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46" name="Google Shape;146;p22"/>
          <p:cNvSpPr txBox="1"/>
          <p:nvPr>
            <p:ph idx="4" type="body"/>
          </p:nvPr>
        </p:nvSpPr>
        <p:spPr>
          <a:xfrm>
            <a:off x="696306" y="5287239"/>
            <a:ext cx="5169507" cy="896112"/>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2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7" name="Google Shape;147;p22"/>
          <p:cNvSpPr txBox="1"/>
          <p:nvPr>
            <p:ph idx="5"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2 column">
  <p:cSld name="Text-only Slide, 2 column">
    <p:spTree>
      <p:nvGrpSpPr>
        <p:cNvPr id="148" name="Shape 148"/>
        <p:cNvGrpSpPr/>
        <p:nvPr/>
      </p:nvGrpSpPr>
      <p:grpSpPr>
        <a:xfrm>
          <a:off x="0" y="0"/>
          <a:ext cx="0" cy="0"/>
          <a:chOff x="0" y="0"/>
          <a:chExt cx="0" cy="0"/>
        </a:xfrm>
      </p:grpSpPr>
      <p:sp>
        <p:nvSpPr>
          <p:cNvPr id="149" name="Google Shape;149;p23"/>
          <p:cNvSpPr txBox="1"/>
          <p:nvPr>
            <p:ph type="title"/>
          </p:nvPr>
        </p:nvSpPr>
        <p:spPr>
          <a:xfrm>
            <a:off x="695362" y="1002264"/>
            <a:ext cx="8013221" cy="1719072"/>
          </a:xfrm>
          <a:prstGeom prst="rect">
            <a:avLst/>
          </a:prstGeom>
          <a:noFill/>
          <a:ln>
            <a:noFill/>
          </a:ln>
        </p:spPr>
        <p:txBody>
          <a:bodyPr anchorCtr="0" anchor="t" bIns="11885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50" name="Google Shape;150;p23"/>
          <p:cNvSpPr txBox="1"/>
          <p:nvPr>
            <p:ph idx="1" type="body"/>
          </p:nvPr>
        </p:nvSpPr>
        <p:spPr>
          <a:xfrm>
            <a:off x="6335106" y="3908937"/>
            <a:ext cx="4712307" cy="2263263"/>
          </a:xfrm>
          <a:prstGeom prst="rect">
            <a:avLst/>
          </a:prstGeom>
          <a:noFill/>
          <a:ln>
            <a:noFill/>
          </a:ln>
        </p:spPr>
        <p:txBody>
          <a:bodyPr anchorCtr="0" anchor="t" bIns="118850" lIns="118850" spcFirstLastPara="1" rIns="118850" wrap="square" tIns="118850">
            <a:noAutofit/>
          </a:bodyPr>
          <a:lstStyle>
            <a:lvl1pPr indent="-365760" lvl="0" marL="457200" marR="0" rtl="0" algn="l">
              <a:lnSpc>
                <a:spcPct val="114000"/>
              </a:lnSpc>
              <a:spcBef>
                <a:spcPts val="0"/>
              </a:spcBef>
              <a:spcAft>
                <a:spcPts val="0"/>
              </a:spcAft>
              <a:buClr>
                <a:schemeClr val="dk1"/>
              </a:buClr>
              <a:buSzPts val="2160"/>
              <a:buFont typeface="Arial"/>
              <a:buChar char="•"/>
              <a:defRPr b="0" i="0" sz="1800" u="none" cap="none" strike="noStrike">
                <a:solidFill>
                  <a:schemeClr val="dk1"/>
                </a:solidFill>
                <a:latin typeface="Arial"/>
                <a:ea typeface="Arial"/>
                <a:cs typeface="Arial"/>
                <a:sym typeface="Arial"/>
              </a:defRPr>
            </a:lvl1pPr>
            <a:lvl2pPr indent="-330200" lvl="1" marL="914400" marR="0" rtl="0" algn="l">
              <a:lnSpc>
                <a:spcPct val="90000"/>
              </a:lnSpc>
              <a:spcBef>
                <a:spcPts val="6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51" name="Google Shape;151;p23"/>
          <p:cNvSpPr txBox="1"/>
          <p:nvPr>
            <p:ph idx="2" type="body"/>
          </p:nvPr>
        </p:nvSpPr>
        <p:spPr>
          <a:xfrm>
            <a:off x="696306" y="3041209"/>
            <a:ext cx="4712307" cy="3130991"/>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8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52" name="Google Shape;152;p23"/>
          <p:cNvSpPr txBox="1"/>
          <p:nvPr>
            <p:ph idx="3" type="body"/>
          </p:nvPr>
        </p:nvSpPr>
        <p:spPr>
          <a:xfrm>
            <a:off x="695363" y="454968"/>
            <a:ext cx="4724401" cy="311199"/>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000"/>
              <a:buFont typeface="Arial"/>
              <a:buNone/>
              <a:defRPr b="1" i="0" sz="10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3" name="Google Shape;153;p23"/>
          <p:cNvSpPr txBox="1"/>
          <p:nvPr>
            <p:ph idx="4" type="body"/>
          </p:nvPr>
        </p:nvSpPr>
        <p:spPr>
          <a:xfrm>
            <a:off x="6335105" y="3034755"/>
            <a:ext cx="4712307" cy="638085"/>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54" name="Google Shape;154;p23"/>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55" name="Google Shape;155;p23"/>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56" name="Google Shape;156;p23"/>
          <p:cNvSpPr txBox="1"/>
          <p:nvPr>
            <p:ph idx="5"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1 column">
  <p:cSld name="Text-only Slide, 1 column">
    <p:spTree>
      <p:nvGrpSpPr>
        <p:cNvPr id="157" name="Shape 157"/>
        <p:cNvGrpSpPr/>
        <p:nvPr/>
      </p:nvGrpSpPr>
      <p:grpSpPr>
        <a:xfrm>
          <a:off x="0" y="0"/>
          <a:ext cx="0" cy="0"/>
          <a:chOff x="0" y="0"/>
          <a:chExt cx="0" cy="0"/>
        </a:xfrm>
      </p:grpSpPr>
      <p:sp>
        <p:nvSpPr>
          <p:cNvPr id="158" name="Google Shape;158;p24"/>
          <p:cNvSpPr txBox="1"/>
          <p:nvPr>
            <p:ph type="title"/>
          </p:nvPr>
        </p:nvSpPr>
        <p:spPr>
          <a:xfrm>
            <a:off x="695363" y="1002264"/>
            <a:ext cx="4712307" cy="2642616"/>
          </a:xfrm>
          <a:prstGeom prst="rect">
            <a:avLst/>
          </a:prstGeom>
          <a:noFill/>
          <a:ln>
            <a:noFill/>
          </a:ln>
        </p:spPr>
        <p:txBody>
          <a:bodyPr anchorCtr="0" anchor="t" bIns="11885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59" name="Google Shape;159;p24"/>
          <p:cNvSpPr txBox="1"/>
          <p:nvPr>
            <p:ph idx="1" type="body"/>
          </p:nvPr>
        </p:nvSpPr>
        <p:spPr>
          <a:xfrm>
            <a:off x="6336693" y="2823440"/>
            <a:ext cx="4712307" cy="3130991"/>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8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60" name="Google Shape;160;p24"/>
          <p:cNvSpPr txBox="1"/>
          <p:nvPr>
            <p:ph idx="2" type="body"/>
          </p:nvPr>
        </p:nvSpPr>
        <p:spPr>
          <a:xfrm>
            <a:off x="695363" y="454968"/>
            <a:ext cx="4724401" cy="311199"/>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000"/>
              <a:buFont typeface="Arial"/>
              <a:buNone/>
              <a:defRPr b="1" i="0" sz="10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1" name="Google Shape;161;p24"/>
          <p:cNvSpPr txBox="1"/>
          <p:nvPr>
            <p:ph idx="3" type="body"/>
          </p:nvPr>
        </p:nvSpPr>
        <p:spPr>
          <a:xfrm>
            <a:off x="6335105" y="1993862"/>
            <a:ext cx="4712307" cy="638085"/>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2200"/>
              <a:buFont typeface="Arial"/>
              <a:buNone/>
              <a:defRPr b="1" i="0" sz="22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62" name="Google Shape;162;p24"/>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63" name="Google Shape;163;p24"/>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24"/>
          <p:cNvSpPr txBox="1"/>
          <p:nvPr>
            <p:ph idx="4"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Photo, Two Columns - Option 1">
  <p:cSld name="Text &amp; Photo, Two Columns - Option 1">
    <p:spTree>
      <p:nvGrpSpPr>
        <p:cNvPr id="165" name="Shape 165"/>
        <p:cNvGrpSpPr/>
        <p:nvPr/>
      </p:nvGrpSpPr>
      <p:grpSpPr>
        <a:xfrm>
          <a:off x="0" y="0"/>
          <a:ext cx="0" cy="0"/>
          <a:chOff x="0" y="0"/>
          <a:chExt cx="0" cy="0"/>
        </a:xfrm>
      </p:grpSpPr>
      <p:sp>
        <p:nvSpPr>
          <p:cNvPr id="166" name="Google Shape;166;p25"/>
          <p:cNvSpPr/>
          <p:nvPr>
            <p:ph idx="2" type="pic"/>
          </p:nvPr>
        </p:nvSpPr>
        <p:spPr>
          <a:xfrm>
            <a:off x="-13854" y="-9524"/>
            <a:ext cx="5424053" cy="5875057"/>
          </a:xfrm>
          <a:prstGeom prst="rect">
            <a:avLst/>
          </a:prstGeom>
          <a:solidFill>
            <a:srgbClr val="F2F2F2"/>
          </a:solidFill>
          <a:ln>
            <a:noFill/>
          </a:ln>
        </p:spPr>
      </p:sp>
      <p:sp>
        <p:nvSpPr>
          <p:cNvPr id="167" name="Google Shape;167;p25"/>
          <p:cNvSpPr txBox="1"/>
          <p:nvPr>
            <p:ph type="title"/>
          </p:nvPr>
        </p:nvSpPr>
        <p:spPr>
          <a:xfrm>
            <a:off x="6323013" y="685800"/>
            <a:ext cx="4727448" cy="1586753"/>
          </a:xfrm>
          <a:prstGeom prst="rect">
            <a:avLst/>
          </a:prstGeom>
          <a:noFill/>
          <a:ln>
            <a:noFill/>
          </a:ln>
        </p:spPr>
        <p:txBody>
          <a:bodyPr anchorCtr="0" anchor="t" bIns="118850" lIns="118850" spcFirstLastPara="1" rIns="118850" wrap="square" tIns="0">
            <a:noAutofit/>
          </a:bodyPr>
          <a:lstStyle>
            <a:lvl1pPr lvl="0" algn="l">
              <a:lnSpc>
                <a:spcPct val="90000"/>
              </a:lnSpc>
              <a:spcBef>
                <a:spcPts val="1000"/>
              </a:spcBef>
              <a:spcAft>
                <a:spcPts val="0"/>
              </a:spcAft>
              <a:buClr>
                <a:srgbClr val="222222"/>
              </a:buClr>
              <a:buSzPts val="5600"/>
              <a:buFont typeface="Georgia"/>
              <a:buNone/>
              <a:defRPr b="1" sz="5000">
                <a:latin typeface="Georgia"/>
                <a:ea typeface="Georgia"/>
                <a:cs typeface="Georgia"/>
                <a:sym typeface="Georgia"/>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68" name="Google Shape;168;p25"/>
          <p:cNvSpPr txBox="1"/>
          <p:nvPr>
            <p:ph idx="1" type="subTitle"/>
          </p:nvPr>
        </p:nvSpPr>
        <p:spPr>
          <a:xfrm>
            <a:off x="6323013" y="2797369"/>
            <a:ext cx="4727448" cy="2341790"/>
          </a:xfrm>
          <a:prstGeom prst="rect">
            <a:avLst/>
          </a:prstGeom>
          <a:noFill/>
          <a:ln>
            <a:noFill/>
          </a:ln>
        </p:spPr>
        <p:txBody>
          <a:bodyPr anchorCtr="0" anchor="t" bIns="118850" lIns="118850" spcFirstLastPara="1" rIns="118850" wrap="square" tIns="118850">
            <a:noAutofit/>
          </a:bodyPr>
          <a:lstStyle>
            <a:lvl1pPr lvl="0" marR="0" rtl="0" algn="l">
              <a:lnSpc>
                <a:spcPct val="114000"/>
              </a:lnSpc>
              <a:spcBef>
                <a:spcPts val="0"/>
              </a:spcBef>
              <a:spcAft>
                <a:spcPts val="0"/>
              </a:spcAft>
              <a:buClr>
                <a:srgbClr val="222222"/>
              </a:buClr>
              <a:buSzPts val="2800"/>
              <a:buFont typeface="Arial"/>
              <a:buNone/>
              <a:defRPr b="0" i="0" sz="1800" u="none" cap="none" strike="noStrike">
                <a:solidFill>
                  <a:srgbClr val="222222"/>
                </a:solidFill>
                <a:latin typeface="Arial"/>
                <a:ea typeface="Arial"/>
                <a:cs typeface="Arial"/>
                <a:sym typeface="Arial"/>
              </a:defRPr>
            </a:lvl1pPr>
            <a:lvl2pPr lvl="1"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2800"/>
              <a:buFont typeface="Arial"/>
              <a:buNone/>
              <a:defRPr b="0" i="0" sz="28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2800"/>
              <a:buFont typeface="Calibri"/>
              <a:buNone/>
              <a:defRPr b="0" i="0" sz="28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9pPr>
          </a:lstStyle>
          <a:p/>
        </p:txBody>
      </p:sp>
      <p:sp>
        <p:nvSpPr>
          <p:cNvPr id="169" name="Google Shape;169;p25"/>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70" name="Google Shape;170;p25"/>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71" name="Google Shape;171;p25"/>
          <p:cNvSpPr txBox="1"/>
          <p:nvPr>
            <p:ph idx="3"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Photo, Two Columns - Option 2">
  <p:cSld name="Text &amp; Photo, Two Columns - Option 2">
    <p:spTree>
      <p:nvGrpSpPr>
        <p:cNvPr id="172" name="Shape 172"/>
        <p:cNvGrpSpPr/>
        <p:nvPr/>
      </p:nvGrpSpPr>
      <p:grpSpPr>
        <a:xfrm>
          <a:off x="0" y="0"/>
          <a:ext cx="0" cy="0"/>
          <a:chOff x="0" y="0"/>
          <a:chExt cx="0" cy="0"/>
        </a:xfrm>
      </p:grpSpPr>
      <p:sp>
        <p:nvSpPr>
          <p:cNvPr id="173" name="Google Shape;173;p26"/>
          <p:cNvSpPr/>
          <p:nvPr>
            <p:ph idx="2" type="pic"/>
          </p:nvPr>
        </p:nvSpPr>
        <p:spPr>
          <a:xfrm>
            <a:off x="-13854" y="-9524"/>
            <a:ext cx="5424053" cy="6867523"/>
          </a:xfrm>
          <a:prstGeom prst="rect">
            <a:avLst/>
          </a:prstGeom>
          <a:solidFill>
            <a:srgbClr val="F2F2F2"/>
          </a:solidFill>
          <a:ln>
            <a:noFill/>
          </a:ln>
        </p:spPr>
      </p:sp>
      <p:sp>
        <p:nvSpPr>
          <p:cNvPr id="174" name="Google Shape;174;p26"/>
          <p:cNvSpPr txBox="1"/>
          <p:nvPr>
            <p:ph type="title"/>
          </p:nvPr>
        </p:nvSpPr>
        <p:spPr>
          <a:xfrm>
            <a:off x="6323013" y="685800"/>
            <a:ext cx="4727448" cy="1586753"/>
          </a:xfrm>
          <a:prstGeom prst="rect">
            <a:avLst/>
          </a:prstGeom>
          <a:noFill/>
          <a:ln>
            <a:noFill/>
          </a:ln>
        </p:spPr>
        <p:txBody>
          <a:bodyPr anchorCtr="0" anchor="t" bIns="118850" lIns="118850" spcFirstLastPara="1" rIns="118850" wrap="square" tIns="0">
            <a:noAutofit/>
          </a:bodyPr>
          <a:lstStyle>
            <a:lvl1pPr lvl="0" algn="l">
              <a:lnSpc>
                <a:spcPct val="90000"/>
              </a:lnSpc>
              <a:spcBef>
                <a:spcPts val="1000"/>
              </a:spcBef>
              <a:spcAft>
                <a:spcPts val="0"/>
              </a:spcAft>
              <a:buClr>
                <a:srgbClr val="222222"/>
              </a:buClr>
              <a:buSzPts val="5600"/>
              <a:buFont typeface="Georgia"/>
              <a:buNone/>
              <a:defRPr b="1" sz="5000">
                <a:latin typeface="Georgia"/>
                <a:ea typeface="Georgia"/>
                <a:cs typeface="Georgia"/>
                <a:sym typeface="Georgia"/>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75" name="Google Shape;175;p26"/>
          <p:cNvSpPr txBox="1"/>
          <p:nvPr>
            <p:ph idx="1" type="subTitle"/>
          </p:nvPr>
        </p:nvSpPr>
        <p:spPr>
          <a:xfrm>
            <a:off x="6323013" y="2797369"/>
            <a:ext cx="4727448" cy="2341790"/>
          </a:xfrm>
          <a:prstGeom prst="rect">
            <a:avLst/>
          </a:prstGeom>
          <a:noFill/>
          <a:ln>
            <a:noFill/>
          </a:ln>
        </p:spPr>
        <p:txBody>
          <a:bodyPr anchorCtr="0" anchor="t" bIns="118850" lIns="118850" spcFirstLastPara="1" rIns="118850" wrap="square" tIns="118850">
            <a:noAutofit/>
          </a:bodyPr>
          <a:lstStyle>
            <a:lvl1pPr lvl="0" marR="0" rtl="0" algn="l">
              <a:lnSpc>
                <a:spcPct val="114000"/>
              </a:lnSpc>
              <a:spcBef>
                <a:spcPts val="0"/>
              </a:spcBef>
              <a:spcAft>
                <a:spcPts val="0"/>
              </a:spcAft>
              <a:buClr>
                <a:srgbClr val="222222"/>
              </a:buClr>
              <a:buSzPts val="2800"/>
              <a:buFont typeface="Arial"/>
              <a:buNone/>
              <a:defRPr b="0" i="0" sz="1800" u="none" cap="none" strike="noStrike">
                <a:solidFill>
                  <a:srgbClr val="222222"/>
                </a:solidFill>
                <a:latin typeface="Arial"/>
                <a:ea typeface="Arial"/>
                <a:cs typeface="Arial"/>
                <a:sym typeface="Arial"/>
              </a:defRPr>
            </a:lvl1pPr>
            <a:lvl2pPr lvl="1"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2800"/>
              <a:buFont typeface="Arial"/>
              <a:buNone/>
              <a:defRPr b="0" i="0" sz="28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2800"/>
              <a:buFont typeface="Calibri"/>
              <a:buNone/>
              <a:defRPr b="0" i="0" sz="28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9pPr>
          </a:lstStyle>
          <a:p/>
        </p:txBody>
      </p:sp>
      <p:sp>
        <p:nvSpPr>
          <p:cNvPr id="176" name="Google Shape;176;p26"/>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77" name="Google Shape;177;p26"/>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78" name="Google Shape;178;p26"/>
          <p:cNvSpPr txBox="1"/>
          <p:nvPr>
            <p:ph idx="3"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 Option 2">
  <p:cSld name="Pull Quote - Option 2">
    <p:spTree>
      <p:nvGrpSpPr>
        <p:cNvPr id="179" name="Shape 179"/>
        <p:cNvGrpSpPr/>
        <p:nvPr/>
      </p:nvGrpSpPr>
      <p:grpSpPr>
        <a:xfrm>
          <a:off x="0" y="0"/>
          <a:ext cx="0" cy="0"/>
          <a:chOff x="0" y="0"/>
          <a:chExt cx="0" cy="0"/>
        </a:xfrm>
      </p:grpSpPr>
      <p:sp>
        <p:nvSpPr>
          <p:cNvPr id="180" name="Google Shape;180;p27"/>
          <p:cNvSpPr/>
          <p:nvPr/>
        </p:nvSpPr>
        <p:spPr>
          <a:xfrm>
            <a:off x="0" y="0"/>
            <a:ext cx="11504613" cy="6858000"/>
          </a:xfrm>
          <a:prstGeom prst="rect">
            <a:avLst/>
          </a:prstGeom>
          <a:solidFill>
            <a:srgbClr val="E6E21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81" name="Google Shape;181;p27"/>
          <p:cNvSpPr/>
          <p:nvPr/>
        </p:nvSpPr>
        <p:spPr>
          <a:xfrm>
            <a:off x="1086198" y="1045163"/>
            <a:ext cx="2961439" cy="2961439"/>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39C1CE"/>
              </a:solidFill>
              <a:latin typeface="Arial"/>
              <a:ea typeface="Arial"/>
              <a:cs typeface="Arial"/>
              <a:sym typeface="Arial"/>
            </a:endParaRPr>
          </a:p>
        </p:txBody>
      </p:sp>
      <p:sp>
        <p:nvSpPr>
          <p:cNvPr id="182" name="Google Shape;182;p27"/>
          <p:cNvSpPr txBox="1"/>
          <p:nvPr/>
        </p:nvSpPr>
        <p:spPr>
          <a:xfrm>
            <a:off x="666611" y="212522"/>
            <a:ext cx="3129908" cy="3258209"/>
          </a:xfrm>
          <a:prstGeom prst="rect">
            <a:avLst/>
          </a:prstGeom>
          <a:noFill/>
          <a:ln>
            <a:noFill/>
          </a:ln>
        </p:spPr>
        <p:txBody>
          <a:bodyPr anchorCtr="0" anchor="t" bIns="121875" lIns="121875" spcFirstLastPara="1" rIns="121875" wrap="square" tIns="121875">
            <a:noAutofit/>
          </a:bodyPr>
          <a:lstStyle/>
          <a:p>
            <a:pPr indent="0" lvl="0" marL="0" marR="0" rtl="0" algn="l">
              <a:lnSpc>
                <a:spcPct val="90000"/>
              </a:lnSpc>
              <a:spcBef>
                <a:spcPts val="1000"/>
              </a:spcBef>
              <a:spcAft>
                <a:spcPts val="0"/>
              </a:spcAft>
              <a:buClr>
                <a:schemeClr val="dk1"/>
              </a:buClr>
              <a:buSzPts val="3700"/>
              <a:buFont typeface="Arial"/>
              <a:buNone/>
            </a:pPr>
            <a:r>
              <a:rPr b="1" i="0" lang="en-US" sz="24000" u="none" cap="none" strike="noStrike">
                <a:solidFill>
                  <a:srgbClr val="222222"/>
                </a:solidFill>
                <a:latin typeface="Georgia"/>
                <a:ea typeface="Georgia"/>
                <a:cs typeface="Georgia"/>
                <a:sym typeface="Georgia"/>
              </a:rPr>
              <a:t>“</a:t>
            </a:r>
            <a:endParaRPr b="0" i="0" sz="1400" u="none" cap="none" strike="noStrike">
              <a:solidFill>
                <a:srgbClr val="000000"/>
              </a:solidFill>
              <a:latin typeface="Arial"/>
              <a:ea typeface="Arial"/>
              <a:cs typeface="Arial"/>
              <a:sym typeface="Arial"/>
            </a:endParaRPr>
          </a:p>
        </p:txBody>
      </p:sp>
      <p:sp>
        <p:nvSpPr>
          <p:cNvPr id="183" name="Google Shape;183;p27"/>
          <p:cNvSpPr txBox="1"/>
          <p:nvPr>
            <p:ph type="title"/>
          </p:nvPr>
        </p:nvSpPr>
        <p:spPr>
          <a:xfrm>
            <a:off x="2005950" y="1942144"/>
            <a:ext cx="7632192" cy="2961439"/>
          </a:xfrm>
          <a:prstGeom prst="rect">
            <a:avLst/>
          </a:prstGeom>
          <a:noFill/>
          <a:ln>
            <a:noFill/>
          </a:ln>
        </p:spPr>
        <p:txBody>
          <a:bodyPr anchorCtr="0" anchor="t" bIns="118850" lIns="118850" spcFirstLastPara="1" rIns="118850" wrap="square" tIns="118850">
            <a:noAutofit/>
          </a:bodyPr>
          <a:lstStyle>
            <a:lvl1pPr lvl="0" algn="l">
              <a:lnSpc>
                <a:spcPct val="114000"/>
              </a:lnSpc>
              <a:spcBef>
                <a:spcPts val="1000"/>
              </a:spcBef>
              <a:spcAft>
                <a:spcPts val="0"/>
              </a:spcAft>
              <a:buClr>
                <a:schemeClr val="dk1"/>
              </a:buClr>
              <a:buSzPts val="4000"/>
              <a:buFont typeface="Georgia"/>
              <a:buNone/>
              <a:defRPr b="0" i="1" sz="400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27"/>
          <p:cNvSpPr txBox="1"/>
          <p:nvPr>
            <p:ph idx="1" type="body"/>
          </p:nvPr>
        </p:nvSpPr>
        <p:spPr>
          <a:xfrm>
            <a:off x="2566917" y="5375939"/>
            <a:ext cx="4724401" cy="312086"/>
          </a:xfrm>
          <a:prstGeom prst="rect">
            <a:avLst/>
          </a:prstGeom>
          <a:noFill/>
          <a:ln>
            <a:noFill/>
          </a:ln>
        </p:spPr>
        <p:txBody>
          <a:bodyPr anchorCtr="0" anchor="ctr" bIns="118850" lIns="118850" spcFirstLastPara="1" rIns="118850" wrap="square" tIns="118850">
            <a:noAutofit/>
          </a:bodyPr>
          <a:lstStyle>
            <a:lvl1pPr indent="-228600" lvl="0" marL="457200" marR="0" rtl="0" algn="l">
              <a:lnSpc>
                <a:spcPct val="90000"/>
              </a:lnSpc>
              <a:spcBef>
                <a:spcPts val="1000"/>
              </a:spcBef>
              <a:spcAft>
                <a:spcPts val="0"/>
              </a:spcAft>
              <a:buClr>
                <a:schemeClr val="dk1"/>
              </a:buClr>
              <a:buSzPts val="1000"/>
              <a:buFont typeface="Arial"/>
              <a:buNone/>
              <a:defRPr b="1" i="0" sz="1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1"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cxnSp>
        <p:nvCxnSpPr>
          <p:cNvPr id="185" name="Google Shape;185;p27"/>
          <p:cNvCxnSpPr/>
          <p:nvPr/>
        </p:nvCxnSpPr>
        <p:spPr>
          <a:xfrm>
            <a:off x="2124300" y="5531982"/>
            <a:ext cx="314100" cy="0"/>
          </a:xfrm>
          <a:prstGeom prst="straightConnector1">
            <a:avLst/>
          </a:prstGeom>
          <a:noFill/>
          <a:ln cap="flat" cmpd="sng" w="25400">
            <a:solidFill>
              <a:srgbClr val="222222"/>
            </a:solidFill>
            <a:prstDash val="solid"/>
            <a:round/>
            <a:headEnd len="sm" w="sm" type="none"/>
            <a:tailEnd len="sm" w="sm" type="none"/>
          </a:ln>
        </p:spPr>
      </p:cxnSp>
      <p:sp>
        <p:nvSpPr>
          <p:cNvPr id="186" name="Google Shape;186;p27"/>
          <p:cNvSpPr txBox="1"/>
          <p:nvPr>
            <p:ph idx="12" type="sldNum"/>
          </p:nvPr>
        </p:nvSpPr>
        <p:spPr>
          <a:xfrm>
            <a:off x="11634134" y="6217622"/>
            <a:ext cx="457200"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pic>
        <p:nvPicPr>
          <p:cNvPr id="187" name="Google Shape;187;p27"/>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88" name="Google Shape;188;p27"/>
          <p:cNvSpPr txBox="1"/>
          <p:nvPr>
            <p:ph idx="2" type="body"/>
          </p:nvPr>
        </p:nvSpPr>
        <p:spPr>
          <a:xfrm rot="5400000">
            <a:off x="9429219" y="3141070"/>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89" name="Shape 189"/>
        <p:cNvGrpSpPr/>
        <p:nvPr/>
      </p:nvGrpSpPr>
      <p:grpSpPr>
        <a:xfrm>
          <a:off x="0" y="0"/>
          <a:ext cx="0" cy="0"/>
          <a:chOff x="0" y="0"/>
          <a:chExt cx="0" cy="0"/>
        </a:xfrm>
      </p:grpSpPr>
      <p:sp>
        <p:nvSpPr>
          <p:cNvPr id="190" name="Google Shape;190;p28"/>
          <p:cNvSpPr txBox="1"/>
          <p:nvPr>
            <p:ph type="title"/>
          </p:nvPr>
        </p:nvSpPr>
        <p:spPr>
          <a:xfrm>
            <a:off x="685800" y="685800"/>
            <a:ext cx="10363200" cy="1325563"/>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22222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28"/>
          <p:cNvSpPr txBox="1"/>
          <p:nvPr>
            <p:ph idx="12" type="sldNum"/>
          </p:nvPr>
        </p:nvSpPr>
        <p:spPr>
          <a:xfrm>
            <a:off x="11627862" y="6217622"/>
            <a:ext cx="454578"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2 column with bullets v2">
  <p:cSld name="Text-only Slide, 2 column with bullets v2">
    <p:spTree>
      <p:nvGrpSpPr>
        <p:cNvPr id="192" name="Shape 192"/>
        <p:cNvGrpSpPr/>
        <p:nvPr/>
      </p:nvGrpSpPr>
      <p:grpSpPr>
        <a:xfrm>
          <a:off x="0" y="0"/>
          <a:ext cx="0" cy="0"/>
          <a:chOff x="0" y="0"/>
          <a:chExt cx="0" cy="0"/>
        </a:xfrm>
      </p:grpSpPr>
      <p:sp>
        <p:nvSpPr>
          <p:cNvPr id="193" name="Google Shape;193;p29"/>
          <p:cNvSpPr txBox="1"/>
          <p:nvPr>
            <p:ph type="title"/>
          </p:nvPr>
        </p:nvSpPr>
        <p:spPr>
          <a:xfrm>
            <a:off x="695362" y="685800"/>
            <a:ext cx="8013221" cy="1719072"/>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94" name="Google Shape;194;p29"/>
          <p:cNvSpPr txBox="1"/>
          <p:nvPr>
            <p:ph idx="1" type="body"/>
          </p:nvPr>
        </p:nvSpPr>
        <p:spPr>
          <a:xfrm>
            <a:off x="6335106" y="3908937"/>
            <a:ext cx="4712307" cy="2263263"/>
          </a:xfrm>
          <a:prstGeom prst="rect">
            <a:avLst/>
          </a:prstGeom>
          <a:noFill/>
          <a:ln>
            <a:noFill/>
          </a:ln>
        </p:spPr>
        <p:txBody>
          <a:bodyPr anchorCtr="0" anchor="t" bIns="118850" lIns="118850" spcFirstLastPara="1" rIns="118850" wrap="square" tIns="118850">
            <a:noAutofit/>
          </a:bodyPr>
          <a:lstStyle>
            <a:lvl1pPr indent="-365760" lvl="0" marL="457200" marR="0" rtl="0" algn="l">
              <a:lnSpc>
                <a:spcPct val="114000"/>
              </a:lnSpc>
              <a:spcBef>
                <a:spcPts val="0"/>
              </a:spcBef>
              <a:spcAft>
                <a:spcPts val="0"/>
              </a:spcAft>
              <a:buClr>
                <a:schemeClr val="dk1"/>
              </a:buClr>
              <a:buSzPts val="2160"/>
              <a:buFont typeface="Arial"/>
              <a:buChar char="•"/>
              <a:defRPr b="0" i="0" sz="1800" u="none" cap="none" strike="noStrike">
                <a:solidFill>
                  <a:schemeClr val="dk1"/>
                </a:solidFill>
                <a:latin typeface="Arial"/>
                <a:ea typeface="Arial"/>
                <a:cs typeface="Arial"/>
                <a:sym typeface="Arial"/>
              </a:defRPr>
            </a:lvl1pPr>
            <a:lvl2pPr indent="-330200" lvl="1" marL="914400" marR="0" rtl="0" algn="l">
              <a:lnSpc>
                <a:spcPct val="90000"/>
              </a:lnSpc>
              <a:spcBef>
                <a:spcPts val="6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95" name="Google Shape;195;p29"/>
          <p:cNvSpPr txBox="1"/>
          <p:nvPr>
            <p:ph idx="2" type="body"/>
          </p:nvPr>
        </p:nvSpPr>
        <p:spPr>
          <a:xfrm>
            <a:off x="696306" y="3041209"/>
            <a:ext cx="4712307" cy="3130991"/>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8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96" name="Google Shape;196;p29"/>
          <p:cNvSpPr txBox="1"/>
          <p:nvPr>
            <p:ph idx="3" type="body"/>
          </p:nvPr>
        </p:nvSpPr>
        <p:spPr>
          <a:xfrm>
            <a:off x="6335105" y="3034755"/>
            <a:ext cx="4712307" cy="638085"/>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97" name="Google Shape;197;p29"/>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198" name="Google Shape;198;p29"/>
          <p:cNvSpPr txBox="1"/>
          <p:nvPr>
            <p:ph idx="4"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ase Study">
    <p:spTree>
      <p:nvGrpSpPr>
        <p:cNvPr id="199" name="Shape 199"/>
        <p:cNvGrpSpPr/>
        <p:nvPr/>
      </p:nvGrpSpPr>
      <p:grpSpPr>
        <a:xfrm>
          <a:off x="0" y="0"/>
          <a:ext cx="0" cy="0"/>
          <a:chOff x="0" y="0"/>
          <a:chExt cx="0" cy="0"/>
        </a:xfrm>
      </p:grpSpPr>
      <p:sp>
        <p:nvSpPr>
          <p:cNvPr id="200" name="Google Shape;200;p30"/>
          <p:cNvSpPr/>
          <p:nvPr>
            <p:ph idx="2" type="pic"/>
          </p:nvPr>
        </p:nvSpPr>
        <p:spPr>
          <a:xfrm>
            <a:off x="7162800" y="0"/>
            <a:ext cx="4343400" cy="6858000"/>
          </a:xfrm>
          <a:prstGeom prst="rect">
            <a:avLst/>
          </a:prstGeom>
          <a:solidFill>
            <a:srgbClr val="F2F2F2"/>
          </a:solidFill>
          <a:ln>
            <a:noFill/>
          </a:ln>
        </p:spPr>
      </p:sp>
      <p:pic>
        <p:nvPicPr>
          <p:cNvPr id="201" name="Google Shape;201;p30"/>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02" name="Google Shape;202;p30"/>
          <p:cNvSpPr txBox="1"/>
          <p:nvPr>
            <p:ph idx="1"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3" name="Google Shape;203;p30"/>
          <p:cNvSpPr txBox="1"/>
          <p:nvPr>
            <p:ph type="title"/>
          </p:nvPr>
        </p:nvSpPr>
        <p:spPr>
          <a:xfrm>
            <a:off x="695362" y="1014141"/>
            <a:ext cx="5617143" cy="1719072"/>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04" name="Google Shape;204;p30"/>
          <p:cNvSpPr txBox="1"/>
          <p:nvPr>
            <p:ph idx="3" type="body"/>
          </p:nvPr>
        </p:nvSpPr>
        <p:spPr>
          <a:xfrm>
            <a:off x="695363" y="454968"/>
            <a:ext cx="4724401" cy="311199"/>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000"/>
              <a:buFont typeface="Arial"/>
              <a:buNone/>
              <a:defRPr b="1" i="0" sz="10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30"/>
          <p:cNvSpPr txBox="1"/>
          <p:nvPr>
            <p:ph idx="4" type="body"/>
          </p:nvPr>
        </p:nvSpPr>
        <p:spPr>
          <a:xfrm>
            <a:off x="705869" y="3428999"/>
            <a:ext cx="5617143" cy="2743201"/>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rgbClr val="222222"/>
              </a:buClr>
              <a:buSzPts val="1900"/>
              <a:buFont typeface="Arial"/>
              <a:buNone/>
              <a:defRPr b="0" i="0" sz="1400" u="none" cap="none" strike="noStrike">
                <a:solidFill>
                  <a:srgbClr val="222222"/>
                </a:solidFill>
                <a:latin typeface="Arial"/>
                <a:ea typeface="Arial"/>
                <a:cs typeface="Arial"/>
                <a:sym typeface="Arial"/>
              </a:defRPr>
            </a:lvl1pPr>
            <a:lvl2pPr indent="-330200" lvl="1" marL="914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0"/>
              </a:spcBef>
              <a:spcAft>
                <a:spcPts val="0"/>
              </a:spcAft>
              <a:buClr>
                <a:srgbClr val="222222"/>
              </a:buClr>
              <a:buSzPts val="1600"/>
              <a:buFont typeface="Calibri"/>
              <a:buChar char="●"/>
              <a:defRPr b="0" i="0" sz="1600" u="none" cap="none" strike="noStrike">
                <a:solidFill>
                  <a:srgbClr val="222222"/>
                </a:solidFill>
                <a:latin typeface="Calibri"/>
                <a:ea typeface="Calibri"/>
                <a:cs typeface="Calibri"/>
                <a:sym typeface="Calibri"/>
              </a:defRPr>
            </a:lvl4pPr>
            <a:lvl5pPr indent="-330200" lvl="4" marL="22860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90000"/>
              </a:lnSpc>
              <a:spcBef>
                <a:spcPts val="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206" name="Google Shape;206;p30"/>
          <p:cNvSpPr txBox="1"/>
          <p:nvPr>
            <p:ph idx="5" type="body"/>
          </p:nvPr>
        </p:nvSpPr>
        <p:spPr>
          <a:xfrm>
            <a:off x="705869" y="2743200"/>
            <a:ext cx="5617143" cy="638085"/>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2200"/>
              <a:buFont typeface="Arial"/>
              <a:buNone/>
              <a:defRPr b="1" i="0" sz="22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p:cSld name="Meet the Team">
    <p:spTree>
      <p:nvGrpSpPr>
        <p:cNvPr id="207" name="Shape 207"/>
        <p:cNvGrpSpPr/>
        <p:nvPr/>
      </p:nvGrpSpPr>
      <p:grpSpPr>
        <a:xfrm>
          <a:off x="0" y="0"/>
          <a:ext cx="0" cy="0"/>
          <a:chOff x="0" y="0"/>
          <a:chExt cx="0" cy="0"/>
        </a:xfrm>
      </p:grpSpPr>
      <p:sp>
        <p:nvSpPr>
          <p:cNvPr id="208" name="Google Shape;208;p31"/>
          <p:cNvSpPr txBox="1"/>
          <p:nvPr>
            <p:ph type="title"/>
          </p:nvPr>
        </p:nvSpPr>
        <p:spPr>
          <a:xfrm>
            <a:off x="695362" y="685800"/>
            <a:ext cx="8013221" cy="1286544"/>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pic>
        <p:nvPicPr>
          <p:cNvPr id="209" name="Google Shape;209;p31"/>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10" name="Google Shape;210;p31"/>
          <p:cNvSpPr txBox="1"/>
          <p:nvPr>
            <p:ph idx="1"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1" name="Google Shape;211;p31"/>
          <p:cNvSpPr txBox="1"/>
          <p:nvPr>
            <p:ph idx="2" type="body"/>
          </p:nvPr>
        </p:nvSpPr>
        <p:spPr>
          <a:xfrm>
            <a:off x="695361" y="4442924"/>
            <a:ext cx="1632569" cy="12865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2" name="Google Shape;212;p31"/>
          <p:cNvSpPr txBox="1"/>
          <p:nvPr>
            <p:ph idx="3" type="body"/>
          </p:nvPr>
        </p:nvSpPr>
        <p:spPr>
          <a:xfrm>
            <a:off x="2845003" y="4442924"/>
            <a:ext cx="1632569" cy="12865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3" name="Google Shape;213;p31"/>
          <p:cNvSpPr txBox="1"/>
          <p:nvPr>
            <p:ph idx="4" type="body"/>
          </p:nvPr>
        </p:nvSpPr>
        <p:spPr>
          <a:xfrm>
            <a:off x="4994645" y="4442924"/>
            <a:ext cx="1632569" cy="12865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4" name="Google Shape;214;p31"/>
          <p:cNvSpPr txBox="1"/>
          <p:nvPr>
            <p:ph idx="5" type="body"/>
          </p:nvPr>
        </p:nvSpPr>
        <p:spPr>
          <a:xfrm>
            <a:off x="7144288" y="4442924"/>
            <a:ext cx="1632569" cy="12865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5" name="Google Shape;215;p31"/>
          <p:cNvSpPr txBox="1"/>
          <p:nvPr>
            <p:ph idx="6" type="body"/>
          </p:nvPr>
        </p:nvSpPr>
        <p:spPr>
          <a:xfrm>
            <a:off x="9293931" y="4442924"/>
            <a:ext cx="1632569" cy="12865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6" name="Google Shape;216;p31"/>
          <p:cNvSpPr/>
          <p:nvPr>
            <p:ph idx="7" type="pic"/>
          </p:nvPr>
        </p:nvSpPr>
        <p:spPr>
          <a:xfrm>
            <a:off x="695361" y="2415076"/>
            <a:ext cx="1632568" cy="1634503"/>
          </a:xfrm>
          <a:prstGeom prst="ellipse">
            <a:avLst/>
          </a:prstGeom>
          <a:solidFill>
            <a:srgbClr val="F2F2F2"/>
          </a:solidFill>
          <a:ln>
            <a:noFill/>
          </a:ln>
        </p:spPr>
      </p:sp>
      <p:sp>
        <p:nvSpPr>
          <p:cNvPr id="217" name="Google Shape;217;p31"/>
          <p:cNvSpPr/>
          <p:nvPr>
            <p:ph idx="8" type="pic"/>
          </p:nvPr>
        </p:nvSpPr>
        <p:spPr>
          <a:xfrm>
            <a:off x="2845004" y="2415076"/>
            <a:ext cx="1632568" cy="1634503"/>
          </a:xfrm>
          <a:prstGeom prst="ellipse">
            <a:avLst/>
          </a:prstGeom>
          <a:solidFill>
            <a:srgbClr val="F2F2F2"/>
          </a:solidFill>
          <a:ln>
            <a:noFill/>
          </a:ln>
        </p:spPr>
      </p:sp>
      <p:sp>
        <p:nvSpPr>
          <p:cNvPr id="218" name="Google Shape;218;p31"/>
          <p:cNvSpPr/>
          <p:nvPr>
            <p:ph idx="9" type="pic"/>
          </p:nvPr>
        </p:nvSpPr>
        <p:spPr>
          <a:xfrm>
            <a:off x="4994647" y="2415076"/>
            <a:ext cx="1632568" cy="1634503"/>
          </a:xfrm>
          <a:prstGeom prst="ellipse">
            <a:avLst/>
          </a:prstGeom>
          <a:solidFill>
            <a:srgbClr val="F2F2F2"/>
          </a:solidFill>
          <a:ln>
            <a:noFill/>
          </a:ln>
        </p:spPr>
      </p:sp>
      <p:sp>
        <p:nvSpPr>
          <p:cNvPr id="219" name="Google Shape;219;p31"/>
          <p:cNvSpPr/>
          <p:nvPr>
            <p:ph idx="13" type="pic"/>
          </p:nvPr>
        </p:nvSpPr>
        <p:spPr>
          <a:xfrm>
            <a:off x="7144290" y="2415076"/>
            <a:ext cx="1632568" cy="1634503"/>
          </a:xfrm>
          <a:prstGeom prst="ellipse">
            <a:avLst/>
          </a:prstGeom>
          <a:solidFill>
            <a:srgbClr val="F2F2F2"/>
          </a:solidFill>
          <a:ln>
            <a:noFill/>
          </a:ln>
        </p:spPr>
      </p:sp>
      <p:sp>
        <p:nvSpPr>
          <p:cNvPr id="220" name="Google Shape;220;p31"/>
          <p:cNvSpPr/>
          <p:nvPr>
            <p:ph idx="14" type="pic"/>
          </p:nvPr>
        </p:nvSpPr>
        <p:spPr>
          <a:xfrm>
            <a:off x="9293931" y="2415076"/>
            <a:ext cx="1632568" cy="1634503"/>
          </a:xfrm>
          <a:prstGeom prst="ellipse">
            <a:avLst/>
          </a:prstGeom>
          <a:solidFill>
            <a:srgbClr val="F2F2F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Photo, Two Columns - Bullets">
  <p:cSld name="Text &amp; Photo, Two Columns - Bullets">
    <p:spTree>
      <p:nvGrpSpPr>
        <p:cNvPr id="221" name="Shape 221"/>
        <p:cNvGrpSpPr/>
        <p:nvPr/>
      </p:nvGrpSpPr>
      <p:grpSpPr>
        <a:xfrm>
          <a:off x="0" y="0"/>
          <a:ext cx="0" cy="0"/>
          <a:chOff x="0" y="0"/>
          <a:chExt cx="0" cy="0"/>
        </a:xfrm>
      </p:grpSpPr>
      <p:sp>
        <p:nvSpPr>
          <p:cNvPr id="222" name="Google Shape;222;p32"/>
          <p:cNvSpPr/>
          <p:nvPr>
            <p:ph idx="2" type="pic"/>
          </p:nvPr>
        </p:nvSpPr>
        <p:spPr>
          <a:xfrm>
            <a:off x="-13854" y="-9524"/>
            <a:ext cx="5424053" cy="6867523"/>
          </a:xfrm>
          <a:prstGeom prst="rect">
            <a:avLst/>
          </a:prstGeom>
          <a:solidFill>
            <a:srgbClr val="F2F2F2"/>
          </a:solidFill>
          <a:ln>
            <a:noFill/>
          </a:ln>
        </p:spPr>
      </p:sp>
      <p:sp>
        <p:nvSpPr>
          <p:cNvPr id="223" name="Google Shape;223;p32"/>
          <p:cNvSpPr txBox="1"/>
          <p:nvPr>
            <p:ph type="title"/>
          </p:nvPr>
        </p:nvSpPr>
        <p:spPr>
          <a:xfrm>
            <a:off x="6323013" y="685800"/>
            <a:ext cx="4727448" cy="1586753"/>
          </a:xfrm>
          <a:prstGeom prst="rect">
            <a:avLst/>
          </a:prstGeom>
          <a:noFill/>
          <a:ln>
            <a:noFill/>
          </a:ln>
        </p:spPr>
        <p:txBody>
          <a:bodyPr anchorCtr="0" anchor="t" bIns="45700" lIns="118850" spcFirstLastPara="1" rIns="118850" wrap="square" tIns="0">
            <a:noAutofit/>
          </a:bodyPr>
          <a:lstStyle>
            <a:lvl1pPr lvl="0" algn="l">
              <a:lnSpc>
                <a:spcPct val="90000"/>
              </a:lnSpc>
              <a:spcBef>
                <a:spcPts val="1000"/>
              </a:spcBef>
              <a:spcAft>
                <a:spcPts val="0"/>
              </a:spcAft>
              <a:buClr>
                <a:srgbClr val="222222"/>
              </a:buClr>
              <a:buSzPts val="5600"/>
              <a:buFont typeface="Georgia"/>
              <a:buNone/>
              <a:defRPr b="1" sz="5000">
                <a:latin typeface="Georgia"/>
                <a:ea typeface="Georgia"/>
                <a:cs typeface="Georgia"/>
                <a:sym typeface="Georgia"/>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224" name="Google Shape;224;p32"/>
          <p:cNvSpPr txBox="1"/>
          <p:nvPr>
            <p:ph idx="1" type="subTitle"/>
          </p:nvPr>
        </p:nvSpPr>
        <p:spPr>
          <a:xfrm>
            <a:off x="6323013" y="2797368"/>
            <a:ext cx="4727448" cy="2920680"/>
          </a:xfrm>
          <a:prstGeom prst="rect">
            <a:avLst/>
          </a:prstGeom>
          <a:noFill/>
          <a:ln>
            <a:noFill/>
          </a:ln>
        </p:spPr>
        <p:txBody>
          <a:bodyPr anchorCtr="0" anchor="t" bIns="118850" lIns="118850" spcFirstLastPara="1" rIns="118850" wrap="square" tIns="118850">
            <a:noAutofit/>
          </a:bodyPr>
          <a:lstStyle>
            <a:lvl1pPr lvl="0" marR="0" rtl="0" algn="l">
              <a:lnSpc>
                <a:spcPct val="114000"/>
              </a:lnSpc>
              <a:spcBef>
                <a:spcPts val="0"/>
              </a:spcBef>
              <a:spcAft>
                <a:spcPts val="0"/>
              </a:spcAft>
              <a:buClr>
                <a:srgbClr val="222222"/>
              </a:buClr>
              <a:buSzPts val="2800"/>
              <a:buFont typeface="Arial"/>
              <a:buNone/>
              <a:defRPr b="0" i="0" sz="1800" u="none" cap="none" strike="noStrike">
                <a:solidFill>
                  <a:srgbClr val="222222"/>
                </a:solidFill>
                <a:latin typeface="Arial"/>
                <a:ea typeface="Arial"/>
                <a:cs typeface="Arial"/>
                <a:sym typeface="Arial"/>
              </a:defRPr>
            </a:lvl1pPr>
            <a:lvl2pPr lvl="1"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222222"/>
              </a:buClr>
              <a:buSzPts val="2800"/>
              <a:buFont typeface="Arial"/>
              <a:buNone/>
              <a:defRPr b="0" i="0" sz="2800" u="none" cap="none" strike="noStrike">
                <a:solidFill>
                  <a:srgbClr val="222222"/>
                </a:solidFill>
                <a:latin typeface="Calibri"/>
                <a:ea typeface="Calibri"/>
                <a:cs typeface="Calibri"/>
                <a:sym typeface="Calibri"/>
              </a:defRPr>
            </a:lvl3pPr>
            <a:lvl4pPr lvl="3" marR="0" rtl="0" algn="ctr">
              <a:lnSpc>
                <a:spcPct val="100000"/>
              </a:lnSpc>
              <a:spcBef>
                <a:spcPts val="0"/>
              </a:spcBef>
              <a:spcAft>
                <a:spcPts val="0"/>
              </a:spcAft>
              <a:buClr>
                <a:srgbClr val="222222"/>
              </a:buClr>
              <a:buSzPts val="2800"/>
              <a:buFont typeface="Calibri"/>
              <a:buNone/>
              <a:defRPr b="0" i="0" sz="2800" u="none" cap="none" strike="noStrike">
                <a:solidFill>
                  <a:srgbClr val="222222"/>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9pPr>
          </a:lstStyle>
          <a:p/>
        </p:txBody>
      </p:sp>
      <p:pic>
        <p:nvPicPr>
          <p:cNvPr id="225" name="Google Shape;225;p32"/>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26" name="Google Shape;226;p32"/>
          <p:cNvSpPr txBox="1"/>
          <p:nvPr>
            <p:ph idx="3"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s with Icons">
  <p:cSld name="3 Columns with Icons">
    <p:spTree>
      <p:nvGrpSpPr>
        <p:cNvPr id="227" name="Shape 227"/>
        <p:cNvGrpSpPr/>
        <p:nvPr/>
      </p:nvGrpSpPr>
      <p:grpSpPr>
        <a:xfrm>
          <a:off x="0" y="0"/>
          <a:ext cx="0" cy="0"/>
          <a:chOff x="0" y="0"/>
          <a:chExt cx="0" cy="0"/>
        </a:xfrm>
      </p:grpSpPr>
      <p:sp>
        <p:nvSpPr>
          <p:cNvPr id="228" name="Google Shape;228;p33"/>
          <p:cNvSpPr txBox="1"/>
          <p:nvPr>
            <p:ph type="title"/>
          </p:nvPr>
        </p:nvSpPr>
        <p:spPr>
          <a:xfrm>
            <a:off x="695362" y="685800"/>
            <a:ext cx="8013221" cy="1286544"/>
          </a:xfrm>
          <a:prstGeom prst="rect">
            <a:avLst/>
          </a:prstGeom>
          <a:noFill/>
          <a:ln>
            <a:noFill/>
          </a:ln>
        </p:spPr>
        <p:txBody>
          <a:bodyPr anchorCtr="0" anchor="t" bIns="45700" lIns="118850" spcFirstLastPara="1" rIns="118850" wrap="square" tIns="0">
            <a:noAutofit/>
          </a:bodyPr>
          <a:lstStyle>
            <a:lvl1pPr lvl="0" marR="0" algn="l">
              <a:lnSpc>
                <a:spcPct val="90000"/>
              </a:lnSpc>
              <a:spcBef>
                <a:spcPts val="1000"/>
              </a:spcBef>
              <a:spcAft>
                <a:spcPts val="0"/>
              </a:spcAft>
              <a:buClr>
                <a:schemeClr val="dk1"/>
              </a:buClr>
              <a:buSzPts val="3700"/>
              <a:buFont typeface="Arial"/>
              <a:buNone/>
              <a:defRPr b="1" sz="5000">
                <a:latin typeface="Georgia"/>
                <a:ea typeface="Georgia"/>
                <a:cs typeface="Georgia"/>
                <a:sym typeface="Georgia"/>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pic>
        <p:nvPicPr>
          <p:cNvPr id="229" name="Google Shape;229;p33"/>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30" name="Google Shape;230;p33"/>
          <p:cNvSpPr txBox="1"/>
          <p:nvPr>
            <p:ph idx="1"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1" name="Google Shape;231;p33"/>
          <p:cNvSpPr/>
          <p:nvPr>
            <p:ph idx="2" type="pic"/>
          </p:nvPr>
        </p:nvSpPr>
        <p:spPr>
          <a:xfrm>
            <a:off x="695361" y="2353308"/>
            <a:ext cx="1849892" cy="1852085"/>
          </a:xfrm>
          <a:prstGeom prst="ellipse">
            <a:avLst/>
          </a:prstGeom>
          <a:solidFill>
            <a:srgbClr val="F2F2F2"/>
          </a:solidFill>
          <a:ln>
            <a:noFill/>
          </a:ln>
        </p:spPr>
      </p:sp>
      <p:sp>
        <p:nvSpPr>
          <p:cNvPr id="232" name="Google Shape;232;p33"/>
          <p:cNvSpPr txBox="1"/>
          <p:nvPr>
            <p:ph idx="3" type="body"/>
          </p:nvPr>
        </p:nvSpPr>
        <p:spPr>
          <a:xfrm>
            <a:off x="695361" y="4415859"/>
            <a:ext cx="3114637" cy="1459236"/>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3" name="Google Shape;233;p33"/>
          <p:cNvSpPr/>
          <p:nvPr>
            <p:ph idx="4" type="pic"/>
          </p:nvPr>
        </p:nvSpPr>
        <p:spPr>
          <a:xfrm>
            <a:off x="4262429" y="2353308"/>
            <a:ext cx="1849892" cy="1852085"/>
          </a:xfrm>
          <a:prstGeom prst="ellipse">
            <a:avLst/>
          </a:prstGeom>
          <a:solidFill>
            <a:srgbClr val="F2F2F2"/>
          </a:solidFill>
          <a:ln>
            <a:noFill/>
          </a:ln>
        </p:spPr>
      </p:sp>
      <p:sp>
        <p:nvSpPr>
          <p:cNvPr id="234" name="Google Shape;234;p33"/>
          <p:cNvSpPr/>
          <p:nvPr>
            <p:ph idx="5" type="pic"/>
          </p:nvPr>
        </p:nvSpPr>
        <p:spPr>
          <a:xfrm>
            <a:off x="7861266" y="2353308"/>
            <a:ext cx="1849892" cy="1852085"/>
          </a:xfrm>
          <a:prstGeom prst="ellipse">
            <a:avLst/>
          </a:prstGeom>
          <a:solidFill>
            <a:srgbClr val="F2F2F2"/>
          </a:solidFill>
          <a:ln>
            <a:noFill/>
          </a:ln>
        </p:spPr>
      </p:sp>
      <p:sp>
        <p:nvSpPr>
          <p:cNvPr id="235" name="Google Shape;235;p33"/>
          <p:cNvSpPr txBox="1"/>
          <p:nvPr>
            <p:ph idx="6" type="body"/>
          </p:nvPr>
        </p:nvSpPr>
        <p:spPr>
          <a:xfrm>
            <a:off x="4262429" y="4415859"/>
            <a:ext cx="3114637" cy="1459236"/>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6" name="Google Shape;236;p33"/>
          <p:cNvSpPr txBox="1"/>
          <p:nvPr>
            <p:ph idx="7" type="body"/>
          </p:nvPr>
        </p:nvSpPr>
        <p:spPr>
          <a:xfrm>
            <a:off x="7861266" y="4415859"/>
            <a:ext cx="3114637" cy="1459236"/>
          </a:xfrm>
          <a:prstGeom prst="rect">
            <a:avLst/>
          </a:prstGeom>
          <a:noFill/>
          <a:ln>
            <a:noFill/>
          </a:ln>
        </p:spPr>
        <p:txBody>
          <a:bodyPr anchorCtr="0" anchor="t" bIns="118850" lIns="118850" spcFirstLastPara="1" rIns="118850" wrap="square" tIns="118850">
            <a:noAutofit/>
          </a:bodyPr>
          <a:lstStyle>
            <a:lvl1pPr indent="-228600" lvl="0" marL="457200" marR="0" rtl="0" algn="l">
              <a:lnSpc>
                <a:spcPct val="114000"/>
              </a:lnSpc>
              <a:spcBef>
                <a:spcPts val="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ull Quote - Option 1">
  <p:cSld name="1_Pull Quote - Option 1">
    <p:spTree>
      <p:nvGrpSpPr>
        <p:cNvPr id="237" name="Shape 237"/>
        <p:cNvGrpSpPr/>
        <p:nvPr/>
      </p:nvGrpSpPr>
      <p:grpSpPr>
        <a:xfrm>
          <a:off x="0" y="0"/>
          <a:ext cx="0" cy="0"/>
          <a:chOff x="0" y="0"/>
          <a:chExt cx="0" cy="0"/>
        </a:xfrm>
      </p:grpSpPr>
      <p:sp>
        <p:nvSpPr>
          <p:cNvPr id="238" name="Google Shape;238;p34"/>
          <p:cNvSpPr/>
          <p:nvPr/>
        </p:nvSpPr>
        <p:spPr>
          <a:xfrm>
            <a:off x="1086198" y="1045163"/>
            <a:ext cx="2961439" cy="2961439"/>
          </a:xfrm>
          <a:prstGeom prst="ellips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39C1CE"/>
              </a:solidFill>
              <a:latin typeface="Calibri"/>
              <a:ea typeface="Calibri"/>
              <a:cs typeface="Calibri"/>
              <a:sym typeface="Calibri"/>
            </a:endParaRPr>
          </a:p>
        </p:txBody>
      </p:sp>
      <p:sp>
        <p:nvSpPr>
          <p:cNvPr id="239" name="Google Shape;239;p34"/>
          <p:cNvSpPr txBox="1"/>
          <p:nvPr/>
        </p:nvSpPr>
        <p:spPr>
          <a:xfrm>
            <a:off x="666611" y="212522"/>
            <a:ext cx="3129908" cy="3258209"/>
          </a:xfrm>
          <a:prstGeom prst="rect">
            <a:avLst/>
          </a:prstGeom>
          <a:noFill/>
          <a:ln>
            <a:noFill/>
          </a:ln>
        </p:spPr>
        <p:txBody>
          <a:bodyPr anchorCtr="0" anchor="t" bIns="121875" lIns="121875" spcFirstLastPara="1" rIns="121875" wrap="square" tIns="121875">
            <a:noAutofit/>
          </a:bodyPr>
          <a:lstStyle/>
          <a:p>
            <a:pPr indent="0" lvl="0" marL="0" marR="0" rtl="0" algn="l">
              <a:lnSpc>
                <a:spcPct val="90000"/>
              </a:lnSpc>
              <a:spcBef>
                <a:spcPts val="1000"/>
              </a:spcBef>
              <a:spcAft>
                <a:spcPts val="0"/>
              </a:spcAft>
              <a:buClr>
                <a:schemeClr val="dk1"/>
              </a:buClr>
              <a:buSzPts val="3700"/>
              <a:buFont typeface="Arial"/>
              <a:buNone/>
            </a:pPr>
            <a:r>
              <a:rPr b="1" i="0" lang="en-US" sz="24000" u="none" cap="none" strike="noStrike">
                <a:solidFill>
                  <a:srgbClr val="222222"/>
                </a:solidFill>
                <a:latin typeface="Georgia"/>
                <a:ea typeface="Georgia"/>
                <a:cs typeface="Georgia"/>
                <a:sym typeface="Georgia"/>
              </a:rPr>
              <a:t>“</a:t>
            </a:r>
            <a:endParaRPr b="0" i="0" sz="1400" u="none" cap="none" strike="noStrike">
              <a:solidFill>
                <a:srgbClr val="000000"/>
              </a:solidFill>
              <a:latin typeface="Arial"/>
              <a:ea typeface="Arial"/>
              <a:cs typeface="Arial"/>
              <a:sym typeface="Arial"/>
            </a:endParaRPr>
          </a:p>
        </p:txBody>
      </p:sp>
      <p:sp>
        <p:nvSpPr>
          <p:cNvPr id="240" name="Google Shape;240;p34"/>
          <p:cNvSpPr txBox="1"/>
          <p:nvPr>
            <p:ph type="title"/>
          </p:nvPr>
        </p:nvSpPr>
        <p:spPr>
          <a:xfrm>
            <a:off x="2005950" y="1942144"/>
            <a:ext cx="7632192" cy="2961439"/>
          </a:xfrm>
          <a:prstGeom prst="rect">
            <a:avLst/>
          </a:prstGeom>
          <a:noFill/>
          <a:ln>
            <a:noFill/>
          </a:ln>
        </p:spPr>
        <p:txBody>
          <a:bodyPr anchorCtr="0" anchor="t" bIns="118850" lIns="118850" spcFirstLastPara="1" rIns="118850" wrap="square" tIns="118850">
            <a:noAutofit/>
          </a:bodyPr>
          <a:lstStyle>
            <a:lvl1pPr lvl="0" algn="l">
              <a:lnSpc>
                <a:spcPct val="114000"/>
              </a:lnSpc>
              <a:spcBef>
                <a:spcPts val="1000"/>
              </a:spcBef>
              <a:spcAft>
                <a:spcPts val="0"/>
              </a:spcAft>
              <a:buClr>
                <a:schemeClr val="dk1"/>
              </a:buClr>
              <a:buSzPts val="4000"/>
              <a:buFont typeface="Georgia"/>
              <a:buNone/>
              <a:defRPr b="0" i="1" sz="4000">
                <a:solidFill>
                  <a:schemeClr val="dk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34"/>
          <p:cNvSpPr txBox="1"/>
          <p:nvPr>
            <p:ph idx="1" type="body"/>
          </p:nvPr>
        </p:nvSpPr>
        <p:spPr>
          <a:xfrm>
            <a:off x="2566917" y="5375939"/>
            <a:ext cx="4724401" cy="312086"/>
          </a:xfrm>
          <a:prstGeom prst="rect">
            <a:avLst/>
          </a:prstGeom>
          <a:noFill/>
          <a:ln>
            <a:noFill/>
          </a:ln>
        </p:spPr>
        <p:txBody>
          <a:bodyPr anchorCtr="0" anchor="ctr" bIns="118850" lIns="118850" spcFirstLastPara="1" rIns="118850" wrap="square" tIns="118850">
            <a:noAutofit/>
          </a:bodyPr>
          <a:lstStyle>
            <a:lvl1pPr indent="-228600" lvl="0" marL="457200" marR="0" rtl="0" algn="l">
              <a:lnSpc>
                <a:spcPct val="90000"/>
              </a:lnSpc>
              <a:spcBef>
                <a:spcPts val="1000"/>
              </a:spcBef>
              <a:spcAft>
                <a:spcPts val="0"/>
              </a:spcAft>
              <a:buClr>
                <a:schemeClr val="dk1"/>
              </a:buClr>
              <a:buSzPts val="1000"/>
              <a:buFont typeface="Arial"/>
              <a:buNone/>
              <a:defRPr b="1" i="0" sz="10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800"/>
              <a:buFont typeface="Calibri"/>
              <a:buNone/>
              <a:defRPr b="1" i="0" sz="8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800"/>
              <a:buFont typeface="Arial"/>
              <a:buNone/>
              <a:defRPr b="1" i="0" sz="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cxnSp>
        <p:nvCxnSpPr>
          <p:cNvPr id="242" name="Google Shape;242;p34"/>
          <p:cNvCxnSpPr/>
          <p:nvPr/>
        </p:nvCxnSpPr>
        <p:spPr>
          <a:xfrm>
            <a:off x="2124300" y="5531982"/>
            <a:ext cx="314100" cy="0"/>
          </a:xfrm>
          <a:prstGeom prst="straightConnector1">
            <a:avLst/>
          </a:prstGeom>
          <a:noFill/>
          <a:ln cap="flat" cmpd="sng" w="25400">
            <a:solidFill>
              <a:srgbClr val="222222"/>
            </a:solidFill>
            <a:prstDash val="solid"/>
            <a:round/>
            <a:headEnd len="sm" w="sm" type="none"/>
            <a:tailEnd len="sm" w="sm" type="none"/>
          </a:ln>
        </p:spPr>
      </p:cxnSp>
      <p:pic>
        <p:nvPicPr>
          <p:cNvPr id="243" name="Google Shape;243;p34"/>
          <p:cNvPicPr preferRelativeResize="0"/>
          <p:nvPr/>
        </p:nvPicPr>
        <p:blipFill rotWithShape="1">
          <a:blip r:embed="rId2">
            <a:alphaModFix/>
          </a:blip>
          <a:srcRect b="0" l="0" r="0" t="0"/>
          <a:stretch/>
        </p:blipFill>
        <p:spPr>
          <a:xfrm>
            <a:off x="11634134" y="124605"/>
            <a:ext cx="454578" cy="490095"/>
          </a:xfrm>
          <a:prstGeom prst="rect">
            <a:avLst/>
          </a:prstGeom>
          <a:noFill/>
          <a:ln>
            <a:noFill/>
          </a:ln>
        </p:spPr>
      </p:pic>
      <p:sp>
        <p:nvSpPr>
          <p:cNvPr id="244" name="Google Shape;244;p34"/>
          <p:cNvSpPr txBox="1"/>
          <p:nvPr>
            <p:ph idx="2" type="body"/>
          </p:nvPr>
        </p:nvSpPr>
        <p:spPr>
          <a:xfrm rot="5400000">
            <a:off x="9429219" y="3227545"/>
            <a:ext cx="4863615" cy="431485"/>
          </a:xfrm>
          <a:prstGeom prst="rect">
            <a:avLst/>
          </a:prstGeom>
          <a:noFill/>
          <a:ln>
            <a:noFill/>
          </a:ln>
        </p:spPr>
        <p:txBody>
          <a:bodyPr anchorCtr="0" anchor="ctr" bIns="118850" lIns="118850" spcFirstLastPara="1" rIns="118850" wrap="square" tIns="118850">
            <a:noAutofit/>
          </a:bodyPr>
          <a:lstStyle>
            <a:lvl1pPr indent="-228600" lvl="0" marL="457200" marR="0" rtl="0" algn="ctr">
              <a:lnSpc>
                <a:spcPct val="114000"/>
              </a:lnSpc>
              <a:spcBef>
                <a:spcPts val="0"/>
              </a:spcBef>
              <a:spcAft>
                <a:spcPts val="0"/>
              </a:spcAft>
              <a:buClr>
                <a:srgbClr val="222222"/>
              </a:buClr>
              <a:buSzPts val="800"/>
              <a:buFont typeface="Arial"/>
              <a:buNone/>
              <a:defRPr b="1" i="0" sz="800" u="none" cap="none" strike="noStrike">
                <a:solidFill>
                  <a:srgbClr val="222222"/>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rgbClr val="222222"/>
              </a:buClr>
              <a:buSzPts val="900"/>
              <a:buFont typeface="Arial"/>
              <a:buNone/>
              <a:defRPr b="0" i="0" sz="900" u="none" cap="none" strike="noStrike">
                <a:solidFill>
                  <a:srgbClr val="222222"/>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22222"/>
              </a:buClr>
              <a:buSzPts val="900"/>
              <a:buFont typeface="Calibri"/>
              <a:buNone/>
              <a:defRPr b="0" i="0" sz="900" u="none" cap="none" strike="noStrike">
                <a:solidFill>
                  <a:srgbClr val="222222"/>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5" name="Shape 245"/>
        <p:cNvGrpSpPr/>
        <p:nvPr/>
      </p:nvGrpSpPr>
      <p:grpSpPr>
        <a:xfrm>
          <a:off x="0" y="0"/>
          <a:ext cx="0" cy="0"/>
          <a:chOff x="0" y="0"/>
          <a:chExt cx="0" cy="0"/>
        </a:xfrm>
      </p:grpSpPr>
      <p:sp>
        <p:nvSpPr>
          <p:cNvPr id="246" name="Google Shape;246;p35"/>
          <p:cNvSpPr txBox="1"/>
          <p:nvPr>
            <p:ph type="title"/>
          </p:nvPr>
        </p:nvSpPr>
        <p:spPr>
          <a:xfrm>
            <a:off x="685800" y="685800"/>
            <a:ext cx="10363200" cy="1325563"/>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22222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7" name="Google Shape;247;p3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8" name="Google Shape;248;p3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9" name="Google Shape;249;p35"/>
          <p:cNvSpPr txBox="1"/>
          <p:nvPr>
            <p:ph idx="12" type="sldNum"/>
          </p:nvPr>
        </p:nvSpPr>
        <p:spPr>
          <a:xfrm>
            <a:off x="11570606" y="6217622"/>
            <a:ext cx="454578" cy="524700"/>
          </a:xfrm>
          <a:prstGeom prst="rect">
            <a:avLst/>
          </a:prstGeom>
          <a:noFill/>
          <a:ln>
            <a:noFill/>
          </a:ln>
        </p:spPr>
        <p:txBody>
          <a:bodyPr anchorCtr="0" anchor="ctr" bIns="121875" lIns="121875" spcFirstLastPara="1" rIns="121875" wrap="square" tIns="121875">
            <a:noAutofit/>
          </a:bodyPr>
          <a:lstStyle>
            <a:lvl1pPr indent="0" lvl="0"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250" name="Shape 250"/>
        <p:cNvGrpSpPr/>
        <p:nvPr/>
      </p:nvGrpSpPr>
      <p:grpSpPr>
        <a:xfrm>
          <a:off x="0" y="0"/>
          <a:ext cx="0" cy="0"/>
          <a:chOff x="0" y="0"/>
          <a:chExt cx="0" cy="0"/>
        </a:xfrm>
      </p:grpSpPr>
      <p:sp>
        <p:nvSpPr>
          <p:cNvPr id="251" name="Google Shape;251;p36"/>
          <p:cNvSpPr txBox="1"/>
          <p:nvPr>
            <p:ph type="title"/>
          </p:nvPr>
        </p:nvSpPr>
        <p:spPr>
          <a:xfrm>
            <a:off x="685800" y="685800"/>
            <a:ext cx="10363200" cy="1325563"/>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22222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36"/>
          <p:cNvSpPr txBox="1"/>
          <p:nvPr>
            <p:ph idx="1" type="body"/>
          </p:nvPr>
        </p:nvSpPr>
        <p:spPr>
          <a:xfrm>
            <a:off x="685800" y="2290915"/>
            <a:ext cx="10363200" cy="3886047"/>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rgbClr val="222222"/>
              </a:buClr>
              <a:buSzPts val="1600"/>
              <a:buFont typeface="Arial"/>
              <a:buChar char="•"/>
              <a:defRPr b="0" i="0" sz="1600" u="none" cap="none" strike="noStrike">
                <a:solidFill>
                  <a:srgbClr val="222222"/>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22222"/>
              </a:buClr>
              <a:buSzPts val="1600"/>
              <a:buFont typeface="Calibri"/>
              <a:buAutoNum type="arabicPeriod"/>
              <a:defRPr b="0" i="0" sz="1600" u="none" cap="none" strike="noStrike">
                <a:solidFill>
                  <a:srgbClr val="222222"/>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53" name="Shape 253"/>
        <p:cNvGrpSpPr/>
        <p:nvPr/>
      </p:nvGrpSpPr>
      <p:grpSpPr>
        <a:xfrm>
          <a:off x="0" y="0"/>
          <a:ext cx="0" cy="0"/>
          <a:chOff x="0" y="0"/>
          <a:chExt cx="0" cy="0"/>
        </a:xfrm>
      </p:grpSpPr>
      <p:sp>
        <p:nvSpPr>
          <p:cNvPr id="254" name="Google Shape;254;p37"/>
          <p:cNvSpPr/>
          <p:nvPr/>
        </p:nvSpPr>
        <p:spPr>
          <a:xfrm flipH="1">
            <a:off x="11680800" y="6346833"/>
            <a:ext cx="511200" cy="511200"/>
          </a:xfrm>
          <a:prstGeom prst="round1Rect">
            <a:avLst>
              <a:gd fmla="val 50000" name="adj"/>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55" name="Google Shape;255;p37"/>
          <p:cNvSpPr txBox="1"/>
          <p:nvPr>
            <p:ph idx="12" type="sldNum"/>
          </p:nvPr>
        </p:nvSpPr>
        <p:spPr>
          <a:xfrm>
            <a:off x="11680633" y="6346604"/>
            <a:ext cx="511200" cy="5112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1pPr>
            <a:lvl2pPr indent="0" lvl="1"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2pPr>
            <a:lvl3pPr indent="0" lvl="2"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3pPr>
            <a:lvl4pPr indent="0" lvl="3"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4pPr>
            <a:lvl5pPr indent="0" lvl="4"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5pPr>
            <a:lvl6pPr indent="0" lvl="5"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6pPr>
            <a:lvl7pPr indent="0" lvl="6"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7pPr>
            <a:lvl8pPr indent="0" lvl="7"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8pPr>
            <a:lvl9pPr indent="0" lvl="8" marL="0" marR="0" algn="ctr">
              <a:lnSpc>
                <a:spcPct val="100000"/>
              </a:lnSpc>
              <a:spcBef>
                <a:spcPts val="0"/>
              </a:spcBef>
              <a:spcAft>
                <a:spcPts val="0"/>
              </a:spcAft>
              <a:buClr>
                <a:srgbClr val="000000"/>
              </a:buClr>
              <a:buSzPts val="1300"/>
              <a:buFont typeface="Arial"/>
              <a:buNone/>
              <a:defRPr b="1" i="0" sz="1300" u="none" cap="none" strike="noStrike">
                <a:solidFill>
                  <a:schemeClr val="dk2"/>
                </a:solidFill>
                <a:latin typeface="Red Hat Display"/>
                <a:ea typeface="Red Hat Display"/>
                <a:cs typeface="Red Hat Display"/>
                <a:sym typeface="Red Hat Displa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1.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685800" y="685800"/>
            <a:ext cx="10363200" cy="13255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222222"/>
              </a:buClr>
              <a:buSzPts val="5000"/>
              <a:buFont typeface="Georgia"/>
              <a:buNone/>
              <a:defRPr b="1" i="0" sz="5000" u="none" cap="none" strike="noStrike">
                <a:solidFill>
                  <a:srgbClr val="222222"/>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
          <p:cNvSpPr txBox="1"/>
          <p:nvPr>
            <p:ph idx="12" type="sldNum"/>
          </p:nvPr>
        </p:nvSpPr>
        <p:spPr>
          <a:xfrm>
            <a:off x="11570606" y="6217622"/>
            <a:ext cx="454578" cy="524700"/>
          </a:xfrm>
          <a:prstGeom prst="rect">
            <a:avLst/>
          </a:prstGeom>
          <a:noFill/>
          <a:ln>
            <a:noFill/>
          </a:ln>
        </p:spPr>
        <p:txBody>
          <a:bodyPr anchorCtr="0" anchor="ctr" bIns="121875" lIns="121875" spcFirstLastPara="1" rIns="121875" wrap="square" tIns="121875">
            <a:noAutofit/>
          </a:bodyPr>
          <a:lstStyle>
            <a:lvl1pPr indent="0" lvl="0"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1pPr>
            <a:lvl2pPr indent="0" lvl="1"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2pPr>
            <a:lvl3pPr indent="0" lvl="2"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3pPr>
            <a:lvl4pPr indent="0" lvl="3"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4pPr>
            <a:lvl5pPr indent="0" lvl="4"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5pPr>
            <a:lvl6pPr indent="0" lvl="5"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6pPr>
            <a:lvl7pPr indent="0" lvl="6"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7pPr>
            <a:lvl8pPr indent="0" lvl="7"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8pPr>
            <a:lvl9pPr indent="0" lvl="8" marL="0" marR="0" rtl="0" algn="ctr">
              <a:lnSpc>
                <a:spcPct val="100000"/>
              </a:lnSpc>
              <a:spcBef>
                <a:spcPts val="0"/>
              </a:spcBef>
              <a:spcAft>
                <a:spcPts val="0"/>
              </a:spcAft>
              <a:buClr>
                <a:schemeClr val="dk1"/>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32">
          <p15:clr>
            <a:srgbClr val="F26B43"/>
          </p15:clr>
        </p15:guide>
        <p15:guide id="2" orient="horz" pos="432">
          <p15:clr>
            <a:srgbClr val="F26B43"/>
          </p15:clr>
        </p15:guide>
        <p15:guide id="3" pos="7248">
          <p15:clr>
            <a:srgbClr val="F26B43"/>
          </p15:clr>
        </p15:guide>
        <p15:guide id="4" pos="6960">
          <p15:clr>
            <a:srgbClr val="F26B43"/>
          </p15:clr>
        </p15:guide>
        <p15:guide id="5" pos="3408">
          <p15:clr>
            <a:srgbClr val="F26B43"/>
          </p15:clr>
        </p15:guide>
        <p15:guide id="6" pos="3984">
          <p15:clr>
            <a:srgbClr val="F26B43"/>
          </p15:clr>
        </p15:guide>
        <p15:guide id="7" pos="3696">
          <p15:clr>
            <a:srgbClr val="F26B43"/>
          </p15:clr>
        </p15:guide>
        <p15:guide id="8" orient="horz" pos="3888">
          <p15:clr>
            <a:srgbClr val="F26B43"/>
          </p15:clr>
        </p15:guide>
        <p15:guide id="9" orient="horz" pos="2160">
          <p15:clr>
            <a:srgbClr val="F26B43"/>
          </p15:clr>
        </p15:guide>
        <p15:guide id="10" orient="horz" pos="62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bl.ped.nm.gov/resources/employer-resources" TargetMode="Externa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
          <p:cNvSpPr txBox="1"/>
          <p:nvPr>
            <p:ph type="title"/>
          </p:nvPr>
        </p:nvSpPr>
        <p:spPr>
          <a:xfrm>
            <a:off x="109850" y="155725"/>
            <a:ext cx="10007400" cy="456300"/>
          </a:xfrm>
          <a:prstGeom prst="rect">
            <a:avLst/>
          </a:prstGeom>
          <a:noFill/>
          <a:ln>
            <a:noFill/>
          </a:ln>
        </p:spPr>
        <p:txBody>
          <a:bodyPr anchorCtr="0" anchor="t" bIns="45700" lIns="118850" spcFirstLastPara="1" rIns="118850" wrap="square" tIns="0">
            <a:noAutofit/>
          </a:bodyPr>
          <a:lstStyle/>
          <a:p>
            <a:pPr indent="0" lvl="0" marL="0" rtl="0" algn="l">
              <a:lnSpc>
                <a:spcPct val="100000"/>
              </a:lnSpc>
              <a:spcBef>
                <a:spcPts val="1000"/>
              </a:spcBef>
              <a:spcAft>
                <a:spcPts val="600"/>
              </a:spcAft>
              <a:buSzPts val="3700"/>
              <a:buNone/>
            </a:pPr>
            <a:r>
              <a:rPr lang="en-US" sz="3000">
                <a:solidFill>
                  <a:srgbClr val="245D62"/>
                </a:solidFill>
                <a:latin typeface="Barlow"/>
                <a:ea typeface="Barlow"/>
                <a:cs typeface="Barlow"/>
                <a:sym typeface="Barlow"/>
              </a:rPr>
              <a:t>Overview | New Mexico Work-Based Learning Employer Engagement and Responsibility Matrix</a:t>
            </a:r>
            <a:endParaRPr sz="3000">
              <a:solidFill>
                <a:srgbClr val="245D62"/>
              </a:solidFill>
              <a:latin typeface="Barlow"/>
              <a:ea typeface="Barlow"/>
              <a:cs typeface="Barlow"/>
              <a:sym typeface="Barlow"/>
            </a:endParaRPr>
          </a:p>
        </p:txBody>
      </p:sp>
      <p:sp>
        <p:nvSpPr>
          <p:cNvPr id="261" name="Google Shape;261;p1"/>
          <p:cNvSpPr txBox="1"/>
          <p:nvPr/>
        </p:nvSpPr>
        <p:spPr>
          <a:xfrm>
            <a:off x="109850" y="1231976"/>
            <a:ext cx="7214400" cy="556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600"/>
              <a:buFont typeface="Arial"/>
              <a:buNone/>
            </a:pPr>
            <a:r>
              <a:rPr b="0" i="0" lang="en-US" sz="1600" u="none" cap="none" strike="noStrike">
                <a:solidFill>
                  <a:srgbClr val="000000"/>
                </a:solidFill>
                <a:latin typeface="Barlow"/>
                <a:ea typeface="Barlow"/>
                <a:cs typeface="Barlow"/>
                <a:sym typeface="Barlow"/>
              </a:rPr>
              <a:t>This matrix is designed to help employers identify meaningful ways to partner with education and workforce systems through work-based learning (WBL) opportunities. The matrix outlines a range of engagement options across different levels of time, responsibility, and partnership commitment, from short term awareness activities to long term training experiences.</a:t>
            </a:r>
            <a:endParaRPr b="0" i="0" sz="1600" u="none" cap="none" strike="noStrike">
              <a:solidFill>
                <a:srgbClr val="000000"/>
              </a:solidFill>
              <a:latin typeface="Barlow"/>
              <a:ea typeface="Barlow"/>
              <a:cs typeface="Barlow"/>
              <a:sym typeface="Barlow"/>
            </a:endParaRPr>
          </a:p>
          <a:p>
            <a:pPr indent="0" lvl="0" marL="0" marR="0" rtl="0" algn="l">
              <a:lnSpc>
                <a:spcPct val="115000"/>
              </a:lnSpc>
              <a:spcBef>
                <a:spcPts val="1200"/>
              </a:spcBef>
              <a:spcAft>
                <a:spcPts val="0"/>
              </a:spcAft>
              <a:buClr>
                <a:srgbClr val="000000"/>
              </a:buClr>
              <a:buSzPts val="1600"/>
              <a:buFont typeface="Arial"/>
              <a:buNone/>
            </a:pPr>
            <a:r>
              <a:rPr b="0" i="0" lang="en-US" sz="1600" u="none" cap="none" strike="noStrike">
                <a:solidFill>
                  <a:srgbClr val="000000"/>
                </a:solidFill>
                <a:latin typeface="Barlow"/>
                <a:ea typeface="Barlow"/>
                <a:cs typeface="Barlow"/>
                <a:sym typeface="Barlow"/>
              </a:rPr>
              <a:t>Employers can use this tool to:</a:t>
            </a:r>
            <a:endParaRPr b="0" i="0" sz="1600" u="none" cap="none" strike="noStrike">
              <a:solidFill>
                <a:srgbClr val="000000"/>
              </a:solidFill>
              <a:latin typeface="Barlow"/>
              <a:ea typeface="Barlow"/>
              <a:cs typeface="Barlow"/>
              <a:sym typeface="Barlow"/>
            </a:endParaRPr>
          </a:p>
          <a:p>
            <a:pPr indent="-330200" lvl="0" marL="457200" marR="0" rtl="0" algn="l">
              <a:lnSpc>
                <a:spcPct val="115000"/>
              </a:lnSpc>
              <a:spcBef>
                <a:spcPts val="1200"/>
              </a:spcBef>
              <a:spcAft>
                <a:spcPts val="0"/>
              </a:spcAft>
              <a:buClr>
                <a:srgbClr val="000000"/>
              </a:buClr>
              <a:buSzPts val="1600"/>
              <a:buFont typeface="Arial"/>
              <a:buChar char="●"/>
            </a:pPr>
            <a:r>
              <a:rPr b="1" i="0" lang="en-US" sz="1600" u="none" cap="none" strike="noStrike">
                <a:solidFill>
                  <a:srgbClr val="000000"/>
                </a:solidFill>
                <a:latin typeface="Barlow"/>
                <a:ea typeface="Barlow"/>
                <a:cs typeface="Barlow"/>
                <a:sym typeface="Barlow"/>
              </a:rPr>
              <a:t>Identify partnership opportunities</a:t>
            </a:r>
            <a:r>
              <a:rPr b="0" i="0" lang="en-US" sz="1600" u="none" cap="none" strike="noStrike">
                <a:solidFill>
                  <a:srgbClr val="000000"/>
                </a:solidFill>
                <a:latin typeface="Barlow"/>
                <a:ea typeface="Barlow"/>
                <a:cs typeface="Barlow"/>
                <a:sym typeface="Barlow"/>
              </a:rPr>
              <a:t> that align with their organization’s capacity, workforce needs, and staff availability.</a:t>
            </a:r>
            <a:endParaRPr b="0" i="0" sz="1600" u="none" cap="none" strike="noStrike">
              <a:solidFill>
                <a:srgbClr val="000000"/>
              </a:solidFill>
              <a:latin typeface="Barlow"/>
              <a:ea typeface="Barlow"/>
              <a:cs typeface="Barlow"/>
              <a:sym typeface="Barlow"/>
            </a:endParaRPr>
          </a:p>
          <a:p>
            <a:pPr indent="-330200" lvl="0" marL="457200" marR="0" rtl="0" algn="l">
              <a:lnSpc>
                <a:spcPct val="115000"/>
              </a:lnSpc>
              <a:spcBef>
                <a:spcPts val="0"/>
              </a:spcBef>
              <a:spcAft>
                <a:spcPts val="0"/>
              </a:spcAft>
              <a:buClr>
                <a:srgbClr val="000000"/>
              </a:buClr>
              <a:buSzPts val="1600"/>
              <a:buFont typeface="Arial"/>
              <a:buChar char="●"/>
            </a:pPr>
            <a:r>
              <a:rPr b="1" i="0" lang="en-US" sz="1600" u="none" cap="none" strike="noStrike">
                <a:solidFill>
                  <a:srgbClr val="000000"/>
                </a:solidFill>
                <a:latin typeface="Barlow"/>
                <a:ea typeface="Barlow"/>
                <a:cs typeface="Barlow"/>
                <a:sym typeface="Barlow"/>
              </a:rPr>
              <a:t>Plan and scale engagement over time</a:t>
            </a:r>
            <a:r>
              <a:rPr b="0" i="0" lang="en-US" sz="1600" u="none" cap="none" strike="noStrike">
                <a:solidFill>
                  <a:srgbClr val="000000"/>
                </a:solidFill>
                <a:latin typeface="Barlow"/>
                <a:ea typeface="Barlow"/>
                <a:cs typeface="Barlow"/>
                <a:sym typeface="Barlow"/>
              </a:rPr>
              <a:t> by starting with lower commitment activities and growing into deeper partnerships as capacity allows.</a:t>
            </a:r>
            <a:endParaRPr b="0" i="0" sz="1600" u="none" cap="none" strike="noStrike">
              <a:solidFill>
                <a:srgbClr val="000000"/>
              </a:solidFill>
              <a:latin typeface="Barlow"/>
              <a:ea typeface="Barlow"/>
              <a:cs typeface="Barlow"/>
              <a:sym typeface="Barlow"/>
            </a:endParaRPr>
          </a:p>
          <a:p>
            <a:pPr indent="-330200" lvl="0" marL="457200" marR="0" rtl="0" algn="l">
              <a:lnSpc>
                <a:spcPct val="115000"/>
              </a:lnSpc>
              <a:spcBef>
                <a:spcPts val="0"/>
              </a:spcBef>
              <a:spcAft>
                <a:spcPts val="0"/>
              </a:spcAft>
              <a:buClr>
                <a:srgbClr val="000000"/>
              </a:buClr>
              <a:buSzPts val="1600"/>
              <a:buFont typeface="Arial"/>
              <a:buChar char="●"/>
            </a:pPr>
            <a:r>
              <a:rPr b="1" i="0" lang="en-US" sz="1600" u="none" cap="none" strike="noStrike">
                <a:solidFill>
                  <a:srgbClr val="000000"/>
                </a:solidFill>
                <a:latin typeface="Barlow"/>
                <a:ea typeface="Barlow"/>
                <a:cs typeface="Barlow"/>
                <a:sym typeface="Barlow"/>
              </a:rPr>
              <a:t>Clarify expectations internally</a:t>
            </a:r>
            <a:r>
              <a:rPr b="0" i="0" lang="en-US" sz="1600" u="none" cap="none" strike="noStrike">
                <a:solidFill>
                  <a:srgbClr val="000000"/>
                </a:solidFill>
                <a:latin typeface="Barlow"/>
                <a:ea typeface="Barlow"/>
                <a:cs typeface="Barlow"/>
                <a:sym typeface="Barlow"/>
              </a:rPr>
              <a:t> by helping supervisors, managers, and leadership understand the time commitment and roles associated with each WBL experience.</a:t>
            </a:r>
            <a:endParaRPr b="0" i="0" sz="1600" u="none" cap="none" strike="noStrike">
              <a:solidFill>
                <a:srgbClr val="000000"/>
              </a:solidFill>
              <a:latin typeface="Barlow"/>
              <a:ea typeface="Barlow"/>
              <a:cs typeface="Barlow"/>
              <a:sym typeface="Barlow"/>
            </a:endParaRPr>
          </a:p>
          <a:p>
            <a:pPr indent="-330200" lvl="0" marL="457200" marR="0" rtl="0" algn="l">
              <a:lnSpc>
                <a:spcPct val="115000"/>
              </a:lnSpc>
              <a:spcBef>
                <a:spcPts val="0"/>
              </a:spcBef>
              <a:spcAft>
                <a:spcPts val="0"/>
              </a:spcAft>
              <a:buClr>
                <a:srgbClr val="000000"/>
              </a:buClr>
              <a:buSzPts val="1600"/>
              <a:buFont typeface="Arial"/>
              <a:buChar char="●"/>
            </a:pPr>
            <a:r>
              <a:rPr b="1" i="0" lang="en-US" sz="1600" u="none" cap="none" strike="noStrike">
                <a:solidFill>
                  <a:srgbClr val="000000"/>
                </a:solidFill>
                <a:latin typeface="Barlow"/>
                <a:ea typeface="Barlow"/>
                <a:cs typeface="Barlow"/>
                <a:sym typeface="Barlow"/>
              </a:rPr>
              <a:t>Support workforce development goals</a:t>
            </a:r>
            <a:r>
              <a:rPr b="0" i="0" lang="en-US" sz="1600" u="none" cap="none" strike="noStrike">
                <a:solidFill>
                  <a:srgbClr val="000000"/>
                </a:solidFill>
                <a:latin typeface="Barlow"/>
                <a:ea typeface="Barlow"/>
                <a:cs typeface="Barlow"/>
                <a:sym typeface="Barlow"/>
              </a:rPr>
              <a:t> by connecting with emerging talent, building industry awareness, and helping students develop technical and professional skills.</a:t>
            </a:r>
            <a:endParaRPr b="0" i="0" sz="1600" u="none" cap="none" strike="noStrike">
              <a:solidFill>
                <a:srgbClr val="000000"/>
              </a:solidFill>
              <a:latin typeface="Barlow"/>
              <a:ea typeface="Barlow"/>
              <a:cs typeface="Barlow"/>
              <a:sym typeface="Barlow"/>
            </a:endParaRPr>
          </a:p>
          <a:p>
            <a:pPr indent="-330200" lvl="0" marL="457200" marR="0" rtl="0" algn="l">
              <a:lnSpc>
                <a:spcPct val="115000"/>
              </a:lnSpc>
              <a:spcBef>
                <a:spcPts val="0"/>
              </a:spcBef>
              <a:spcAft>
                <a:spcPts val="0"/>
              </a:spcAft>
              <a:buClr>
                <a:srgbClr val="000000"/>
              </a:buClr>
              <a:buSzPts val="1600"/>
              <a:buFont typeface="Arial"/>
              <a:buChar char="●"/>
            </a:pPr>
            <a:r>
              <a:rPr b="1" i="0" lang="en-US" sz="1600" u="none" cap="none" strike="noStrike">
                <a:solidFill>
                  <a:srgbClr val="000000"/>
                </a:solidFill>
                <a:latin typeface="Barlow"/>
                <a:ea typeface="Barlow"/>
                <a:cs typeface="Barlow"/>
                <a:sym typeface="Barlow"/>
              </a:rPr>
              <a:t>Collaborate strategically with schools </a:t>
            </a:r>
            <a:r>
              <a:rPr b="0" i="0" lang="en-US" sz="1600" u="none" cap="none" strike="noStrike">
                <a:solidFill>
                  <a:srgbClr val="000000"/>
                </a:solidFill>
                <a:latin typeface="Barlow"/>
                <a:ea typeface="Barlow"/>
                <a:cs typeface="Barlow"/>
                <a:sym typeface="Barlow"/>
              </a:rPr>
              <a:t>to determine which experiences best fit the needs of students and the workplace.</a:t>
            </a:r>
            <a:endParaRPr b="0" i="0" sz="2000" u="none" cap="none" strike="noStrike">
              <a:solidFill>
                <a:srgbClr val="000000"/>
              </a:solidFill>
              <a:latin typeface="Barlow"/>
              <a:ea typeface="Barlow"/>
              <a:cs typeface="Barlow"/>
              <a:sym typeface="Barlow"/>
            </a:endParaRPr>
          </a:p>
        </p:txBody>
      </p:sp>
      <p:sp>
        <p:nvSpPr>
          <p:cNvPr id="262" name="Google Shape;262;p1"/>
          <p:cNvSpPr txBox="1"/>
          <p:nvPr/>
        </p:nvSpPr>
        <p:spPr>
          <a:xfrm>
            <a:off x="7451275" y="1231975"/>
            <a:ext cx="4582500" cy="4312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600"/>
              <a:buFont typeface="Arial"/>
              <a:buNone/>
            </a:pPr>
            <a:r>
              <a:rPr b="0" i="0" lang="en-US" sz="1600" u="none" cap="none" strike="noStrike">
                <a:solidFill>
                  <a:srgbClr val="000000"/>
                </a:solidFill>
                <a:latin typeface="Barlow"/>
                <a:ea typeface="Barlow"/>
                <a:cs typeface="Barlow"/>
                <a:sym typeface="Barlow"/>
              </a:rPr>
              <a:t>The four engagement levels — </a:t>
            </a:r>
            <a:r>
              <a:rPr b="1" i="0" lang="en-US" sz="1600" u="none" cap="none" strike="noStrike">
                <a:solidFill>
                  <a:srgbClr val="000000"/>
                </a:solidFill>
                <a:latin typeface="Barlow"/>
                <a:ea typeface="Barlow"/>
                <a:cs typeface="Barlow"/>
                <a:sym typeface="Barlow"/>
              </a:rPr>
              <a:t>Supporting, Partnering, Leading, and Championing</a:t>
            </a:r>
            <a:r>
              <a:rPr b="0" i="0" lang="en-US" sz="1600" u="none" cap="none" strike="noStrike">
                <a:solidFill>
                  <a:srgbClr val="000000"/>
                </a:solidFill>
                <a:latin typeface="Barlow"/>
                <a:ea typeface="Barlow"/>
                <a:cs typeface="Barlow"/>
                <a:sym typeface="Barlow"/>
              </a:rPr>
              <a:t> — are not rankings, but rather examples of different ways employers can contribute based on available time, resources, and readiness. Every level of engagement provides valuable experiences for students and strengthens connections between education and industry.</a:t>
            </a:r>
            <a:endParaRPr b="0" i="0" sz="1600" u="none" cap="none" strike="noStrike">
              <a:solidFill>
                <a:srgbClr val="000000"/>
              </a:solidFill>
              <a:latin typeface="Barlow"/>
              <a:ea typeface="Barlow"/>
              <a:cs typeface="Barlow"/>
              <a:sym typeface="Barlow"/>
            </a:endParaRPr>
          </a:p>
          <a:p>
            <a:pPr indent="0" lvl="0" marL="0" marR="0" rtl="0" algn="l">
              <a:lnSpc>
                <a:spcPct val="115000"/>
              </a:lnSpc>
              <a:spcBef>
                <a:spcPts val="1200"/>
              </a:spcBef>
              <a:spcAft>
                <a:spcPts val="0"/>
              </a:spcAft>
              <a:buClr>
                <a:srgbClr val="000000"/>
              </a:buClr>
              <a:buSzPts val="1600"/>
              <a:buFont typeface="Arial"/>
              <a:buNone/>
            </a:pPr>
            <a:r>
              <a:rPr b="0" i="0" lang="en-US" sz="1600" u="none" cap="none" strike="noStrike">
                <a:solidFill>
                  <a:srgbClr val="000000"/>
                </a:solidFill>
                <a:latin typeface="Barlow"/>
                <a:ea typeface="Barlow"/>
                <a:cs typeface="Barlow"/>
                <a:sym typeface="Barlow"/>
              </a:rPr>
              <a:t>Organizations may choose to participate in one type of experience or multiple opportunities across the continuum. Employers are encouraged to use this matrix as a planning and conversation tool when exploring or expanding WBL partnerships.</a:t>
            </a:r>
            <a:endParaRPr b="0" i="0" sz="1600" u="none" cap="none" strike="noStrike">
              <a:solidFill>
                <a:srgbClr val="000000"/>
              </a:solidFill>
              <a:latin typeface="Barlow"/>
              <a:ea typeface="Barlow"/>
              <a:cs typeface="Barlow"/>
              <a:sym typeface="Barlow"/>
            </a:endParaRPr>
          </a:p>
          <a:p>
            <a:pPr indent="0" lvl="0" marL="0" marR="0" rtl="0" algn="l">
              <a:lnSpc>
                <a:spcPct val="115000"/>
              </a:lnSpc>
              <a:spcBef>
                <a:spcPts val="1200"/>
              </a:spcBef>
              <a:spcAft>
                <a:spcPts val="1200"/>
              </a:spcAft>
              <a:buClr>
                <a:srgbClr val="000000"/>
              </a:buClr>
              <a:buSzPts val="1600"/>
              <a:buFont typeface="Arial"/>
              <a:buNone/>
            </a:pPr>
            <a:r>
              <a:rPr lang="en-US" sz="1600">
                <a:latin typeface="Barlow"/>
                <a:ea typeface="Barlow"/>
                <a:cs typeface="Barlow"/>
                <a:sym typeface="Barlow"/>
              </a:rPr>
              <a:t>Visit the </a:t>
            </a:r>
            <a:r>
              <a:rPr lang="en-US" sz="1600" u="sng">
                <a:solidFill>
                  <a:srgbClr val="1155CC"/>
                </a:solidFill>
                <a:latin typeface="Barlow"/>
                <a:ea typeface="Barlow"/>
                <a:cs typeface="Barlow"/>
                <a:sym typeface="Barlow"/>
                <a:hlinkClick r:id="rId3">
                  <a:extLst>
                    <a:ext uri="{A12FA001-AC4F-418D-AE19-62706E023703}">
                      <ahyp:hlinkClr val="tx"/>
                    </a:ext>
                  </a:extLst>
                </a:hlinkClick>
              </a:rPr>
              <a:t>Employer Resources</a:t>
            </a:r>
            <a:r>
              <a:rPr lang="en-US" sz="1600">
                <a:latin typeface="Barlow"/>
                <a:ea typeface="Barlow"/>
                <a:cs typeface="Barlow"/>
                <a:sym typeface="Barlow"/>
              </a:rPr>
              <a:t> webpage for additional tools and templates. </a:t>
            </a:r>
            <a:endParaRPr sz="1600">
              <a:latin typeface="Barlow"/>
              <a:ea typeface="Barlow"/>
              <a:cs typeface="Barlow"/>
              <a:sym typeface="Barlow"/>
            </a:endParaRPr>
          </a:p>
        </p:txBody>
      </p:sp>
      <p:pic>
        <p:nvPicPr>
          <p:cNvPr id="263" name="Google Shape;263;p1"/>
          <p:cNvPicPr preferRelativeResize="0"/>
          <p:nvPr/>
        </p:nvPicPr>
        <p:blipFill rotWithShape="1">
          <a:blip r:embed="rId4">
            <a:alphaModFix/>
          </a:blip>
          <a:srcRect b="0" l="0" r="0" t="0"/>
          <a:stretch/>
        </p:blipFill>
        <p:spPr>
          <a:xfrm>
            <a:off x="10245050" y="5863775"/>
            <a:ext cx="1857376" cy="8001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
          <p:cNvSpPr txBox="1"/>
          <p:nvPr>
            <p:ph type="title"/>
          </p:nvPr>
        </p:nvSpPr>
        <p:spPr>
          <a:xfrm>
            <a:off x="109850" y="155725"/>
            <a:ext cx="10007400" cy="456300"/>
          </a:xfrm>
          <a:prstGeom prst="rect">
            <a:avLst/>
          </a:prstGeom>
          <a:noFill/>
          <a:ln>
            <a:noFill/>
          </a:ln>
        </p:spPr>
        <p:txBody>
          <a:bodyPr anchorCtr="0" anchor="t" bIns="45700" lIns="118850" spcFirstLastPara="1" rIns="118850" wrap="square" tIns="0">
            <a:noAutofit/>
          </a:bodyPr>
          <a:lstStyle/>
          <a:p>
            <a:pPr indent="0" lvl="0" marL="0" rtl="0" algn="l">
              <a:lnSpc>
                <a:spcPct val="100000"/>
              </a:lnSpc>
              <a:spcBef>
                <a:spcPts val="1000"/>
              </a:spcBef>
              <a:spcAft>
                <a:spcPts val="600"/>
              </a:spcAft>
              <a:buSzPts val="3700"/>
              <a:buNone/>
            </a:pPr>
            <a:r>
              <a:rPr lang="en-US" sz="3000">
                <a:solidFill>
                  <a:srgbClr val="245D62"/>
                </a:solidFill>
                <a:latin typeface="Calibri"/>
                <a:ea typeface="Calibri"/>
                <a:cs typeface="Calibri"/>
                <a:sym typeface="Calibri"/>
              </a:rPr>
              <a:t>Employer Engagement and Responsibility Matrix</a:t>
            </a:r>
            <a:endParaRPr sz="3000">
              <a:solidFill>
                <a:srgbClr val="245D62"/>
              </a:solidFill>
              <a:latin typeface="Calibri"/>
              <a:ea typeface="Calibri"/>
              <a:cs typeface="Calibri"/>
              <a:sym typeface="Calibri"/>
            </a:endParaRPr>
          </a:p>
        </p:txBody>
      </p:sp>
      <p:graphicFrame>
        <p:nvGraphicFramePr>
          <p:cNvPr descr=" A table describing the time commitment for key work-based learning experiences that involve employers based on the New Mexico work-based learning continuum. " id="269" name="Google Shape;269;p2"/>
          <p:cNvGraphicFramePr/>
          <p:nvPr/>
        </p:nvGraphicFramePr>
        <p:xfrm>
          <a:off x="1454750" y="937814"/>
          <a:ext cx="3000000" cy="3000000"/>
        </p:xfrm>
        <a:graphic>
          <a:graphicData uri="http://schemas.openxmlformats.org/drawingml/2006/table">
            <a:tbl>
              <a:tblPr bandRow="1" firstRow="1">
                <a:noFill/>
                <a:tableStyleId>{8AC23D38-EC96-493C-A1C1-60990A291FC3}</a:tableStyleId>
              </a:tblPr>
              <a:tblGrid>
                <a:gridCol w="2152375"/>
                <a:gridCol w="1705100"/>
                <a:gridCol w="1715600"/>
                <a:gridCol w="1915875"/>
                <a:gridCol w="1793550"/>
              </a:tblGrid>
              <a:tr h="951950">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solidFill>
                            <a:schemeClr val="accent6"/>
                          </a:solidFill>
                          <a:latin typeface="Barlow"/>
                          <a:ea typeface="Barlow"/>
                          <a:cs typeface="Barlow"/>
                          <a:sym typeface="Barlow"/>
                        </a:rPr>
                        <a:t>Employer Partner Responsibility Matrix</a:t>
                      </a:r>
                      <a:endParaRPr sz="1700" u="none" cap="none" strike="noStrike">
                        <a:solidFill>
                          <a:schemeClr val="accent6"/>
                        </a:solidFill>
                        <a:latin typeface="Barlow"/>
                        <a:ea typeface="Barlow"/>
                        <a:cs typeface="Barlow"/>
                        <a:sym typeface="Barlow"/>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58595B"/>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Supporting (Hours)</a:t>
                      </a:r>
                      <a:endParaRPr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225D60"/>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Partnering </a:t>
                      </a:r>
                      <a:endParaRPr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(Days)</a:t>
                      </a:r>
                      <a:endParaRPr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225D60"/>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Leading </a:t>
                      </a:r>
                      <a:endParaRPr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(Weeks)</a:t>
                      </a:r>
                      <a:endParaRPr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225D60"/>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Barlow"/>
                          <a:ea typeface="Barlow"/>
                          <a:cs typeface="Barlow"/>
                          <a:sym typeface="Barlow"/>
                        </a:rPr>
                        <a:t>Championing (Months)</a:t>
                      </a:r>
                      <a:endParaRPr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225D60"/>
                    </a:solidFill>
                  </a:tcPr>
                </a:tc>
              </a:tr>
              <a:tr h="1188725">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latin typeface="Barlow"/>
                          <a:ea typeface="Barlow"/>
                          <a:cs typeface="Barlow"/>
                          <a:sym typeface="Barlow"/>
                        </a:rPr>
                        <a:t>Learning Of Work</a:t>
                      </a:r>
                      <a:endParaRPr b="1" i="1" sz="1700" u="none" cap="none" strike="noStrike">
                        <a:latin typeface="Barlow"/>
                        <a:ea typeface="Barlow"/>
                        <a:cs typeface="Barlow"/>
                        <a:sym typeface="Barlow"/>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latin typeface="Barlow"/>
                          <a:ea typeface="Barlow"/>
                          <a:cs typeface="Barlow"/>
                          <a:sym typeface="Barlow"/>
                        </a:rPr>
                        <a:t>(Industry and Career Awareness)</a:t>
                      </a:r>
                      <a:endParaRPr b="0" i="0"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EBC772"/>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Workplace </a:t>
                      </a:r>
                      <a:endParaRPr/>
                    </a:p>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Tour </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(1.5–2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CF6E6"/>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Career Presentation </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(2–4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CF6E6"/>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Guest Speaker Series </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(15 hours per semester)</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CF6E6"/>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Themed </a:t>
                      </a:r>
                      <a:endParaRPr/>
                    </a:p>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Project </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(24+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CF6E6"/>
                    </a:solidFill>
                  </a:tcPr>
                </a:tc>
              </a:tr>
              <a:tr h="1185900">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latin typeface="Barlow"/>
                          <a:ea typeface="Barlow"/>
                          <a:cs typeface="Barlow"/>
                          <a:sym typeface="Barlow"/>
                        </a:rPr>
                        <a:t>Learning About </a:t>
                      </a:r>
                      <a:r>
                        <a:rPr b="1" i="1" lang="en-US" sz="1700" u="none" cap="none" strike="noStrike">
                          <a:latin typeface="Barlow"/>
                          <a:ea typeface="Barlow"/>
                          <a:cs typeface="Barlow"/>
                          <a:sym typeface="Barlow"/>
                        </a:rPr>
                        <a:t>Work</a:t>
                      </a:r>
                      <a:r>
                        <a:rPr b="0" i="0" lang="en-US" sz="1700" u="none" cap="none" strike="noStrike">
                          <a:latin typeface="Barlow"/>
                          <a:ea typeface="Barlow"/>
                          <a:cs typeface="Barlow"/>
                          <a:sym typeface="Barlow"/>
                        </a:rPr>
                        <a:t>  (Industry and Career Exploration)</a:t>
                      </a:r>
                      <a:endParaRPr b="0" i="0"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4784E"/>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Informational Interview </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(30–90 minutes)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EEBE5">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Job </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Shadowing</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b="1" i="1" lang="en-US" sz="1700" u="none" cap="none" strike="noStrike">
                          <a:latin typeface="Barlow"/>
                          <a:ea typeface="Barlow"/>
                          <a:cs typeface="Barlow"/>
                          <a:sym typeface="Barlow"/>
                        </a:rPr>
                        <a:t> </a:t>
                      </a:r>
                      <a:r>
                        <a:rPr b="1" i="1" lang="en-US" sz="1300" u="none" cap="none" strike="noStrike">
                          <a:latin typeface="Barlow"/>
                          <a:ea typeface="Barlow"/>
                          <a:cs typeface="Barlow"/>
                          <a:sym typeface="Barlow"/>
                        </a:rPr>
                        <a:t>(4–8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EEBE5">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Career Competition</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(2–15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EEBE5">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Career Mentorship</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(45+ hours)</a:t>
                      </a:r>
                      <a:endParaRPr b="1" i="1" sz="17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EEBE5">
                        <a:alpha val="56862"/>
                      </a:srgbClr>
                    </a:solidFill>
                  </a:tcPr>
                </a:tc>
              </a:tr>
              <a:tr h="1188725">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solidFill>
                            <a:schemeClr val="lt1"/>
                          </a:solidFill>
                          <a:latin typeface="Barlow"/>
                          <a:ea typeface="Barlow"/>
                          <a:cs typeface="Barlow"/>
                          <a:sym typeface="Barlow"/>
                        </a:rPr>
                        <a:t>Learning For Work </a:t>
                      </a:r>
                      <a:r>
                        <a:rPr b="0" i="0" lang="en-US" sz="1700" u="none" cap="none" strike="noStrike">
                          <a:solidFill>
                            <a:schemeClr val="lt1"/>
                          </a:solidFill>
                          <a:latin typeface="Barlow"/>
                          <a:ea typeface="Barlow"/>
                          <a:cs typeface="Barlow"/>
                          <a:sym typeface="Barlow"/>
                        </a:rPr>
                        <a:t>(Career Preparation)</a:t>
                      </a:r>
                      <a:endParaRPr b="0" i="0" sz="1700" u="none" cap="none" strike="noStrike">
                        <a:solidFill>
                          <a:schemeClr val="lt1"/>
                        </a:solidFill>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C64C43"/>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Resume Development/ Mock Interview </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(1–2 hours)</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8E4E5"/>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Simulated Workplace Experience</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(8–15 hours)</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8E4E5"/>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Student-Led Enterprise</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(15 hours)</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8E4E5"/>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Service </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Learning</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(2–90 hours)</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8E4E5"/>
                    </a:solidFill>
                  </a:tcPr>
                </a:tc>
              </a:tr>
              <a:tr h="1188725">
                <a:tc>
                  <a:txBody>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solidFill>
                            <a:schemeClr val="lt1"/>
                          </a:solidFill>
                          <a:latin typeface="Barlow"/>
                          <a:ea typeface="Barlow"/>
                          <a:cs typeface="Barlow"/>
                          <a:sym typeface="Barlow"/>
                        </a:rPr>
                        <a:t>Learning Through Work </a:t>
                      </a:r>
                      <a:endParaRPr b="1" i="1" sz="1700" u="none" cap="none" strike="noStrike">
                        <a:solidFill>
                          <a:schemeClr val="lt1"/>
                        </a:solidFill>
                        <a:latin typeface="Barlow"/>
                        <a:ea typeface="Barlow"/>
                        <a:cs typeface="Barlow"/>
                        <a:sym typeface="Barlow"/>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lt1"/>
                          </a:solidFill>
                          <a:latin typeface="Barlow"/>
                          <a:ea typeface="Barlow"/>
                          <a:cs typeface="Barlow"/>
                          <a:sym typeface="Barlow"/>
                        </a:rPr>
                        <a:t>(Career Training)</a:t>
                      </a:r>
                      <a:endParaRPr b="0" i="0" sz="1700" u="none" cap="none" strike="noStrike">
                        <a:solidFill>
                          <a:schemeClr val="lt1"/>
                        </a:solidFill>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225D60"/>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Clinical Experience</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(4+ hours)</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FE7E9">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Teacher Externship</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(15–60 hours)</a:t>
                      </a:r>
                      <a:endParaRPr b="1" i="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FE7E9">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Internship</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(60+ hours, 6–8 weeks)</a:t>
                      </a:r>
                      <a:endParaRPr b="1" i="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FE7E9">
                        <a:alpha val="56862"/>
                      </a:srgbClr>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Pre-</a:t>
                      </a:r>
                      <a:endParaRPr b="1" sz="17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700"/>
                        <a:buFont typeface="Arial"/>
                        <a:buNone/>
                      </a:pPr>
                      <a:r>
                        <a:rPr b="1" lang="en-US" sz="1700" u="none" cap="none" strike="noStrike">
                          <a:latin typeface="Barlow"/>
                          <a:ea typeface="Barlow"/>
                          <a:cs typeface="Barlow"/>
                          <a:sym typeface="Barlow"/>
                        </a:rPr>
                        <a:t>Apprenticeship</a:t>
                      </a:r>
                      <a:endParaRPr sz="1300" u="none" cap="none" strike="noStrike">
                        <a:latin typeface="Barlow"/>
                        <a:ea typeface="Barlow"/>
                        <a:cs typeface="Barlow"/>
                        <a:sym typeface="Barlow"/>
                      </a:endParaRPr>
                    </a:p>
                    <a:p>
                      <a:pPr indent="0" lvl="0" marL="0" marR="0" rtl="0" algn="ctr">
                        <a:lnSpc>
                          <a:spcPct val="100000"/>
                        </a:lnSpc>
                        <a:spcBef>
                          <a:spcPts val="0"/>
                        </a:spcBef>
                        <a:spcAft>
                          <a:spcPts val="0"/>
                        </a:spcAft>
                        <a:buClr>
                          <a:srgbClr val="000000"/>
                        </a:buClr>
                        <a:buSzPts val="1300"/>
                        <a:buFont typeface="Arial"/>
                        <a:buNone/>
                      </a:pPr>
                      <a:r>
                        <a:rPr b="1" i="1" lang="en-US" sz="1300" u="none" cap="none" strike="noStrike">
                          <a:latin typeface="Barlow"/>
                          <a:ea typeface="Barlow"/>
                          <a:cs typeface="Barlow"/>
                          <a:sym typeface="Barlow"/>
                        </a:rPr>
                        <a:t>(400 hours) </a:t>
                      </a:r>
                      <a:endParaRPr b="1" sz="1300" u="none" cap="none" strike="noStrike">
                        <a:latin typeface="Barlow"/>
                        <a:ea typeface="Barlow"/>
                        <a:cs typeface="Barlow"/>
                        <a:sym typeface="Barlow"/>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FE7E9">
                        <a:alpha val="56862"/>
                      </a:srgbClr>
                    </a:solidFill>
                  </a:tcPr>
                </a:tc>
              </a:tr>
            </a:tbl>
          </a:graphicData>
        </a:graphic>
      </p:graphicFrame>
      <p:cxnSp>
        <p:nvCxnSpPr>
          <p:cNvPr id="270" name="Google Shape;270;p2"/>
          <p:cNvCxnSpPr/>
          <p:nvPr/>
        </p:nvCxnSpPr>
        <p:spPr>
          <a:xfrm>
            <a:off x="3596640" y="1875245"/>
            <a:ext cx="7140610" cy="0"/>
          </a:xfrm>
          <a:prstGeom prst="straightConnector1">
            <a:avLst/>
          </a:prstGeom>
          <a:noFill/>
          <a:ln cap="flat" cmpd="sng" w="38100">
            <a:solidFill>
              <a:srgbClr val="EBC772"/>
            </a:solidFill>
            <a:prstDash val="solid"/>
            <a:round/>
            <a:headEnd len="sm" w="sm" type="none"/>
            <a:tailEnd len="sm" w="sm" type="none"/>
          </a:ln>
        </p:spPr>
      </p:cxnSp>
      <p:cxnSp>
        <p:nvCxnSpPr>
          <p:cNvPr id="271" name="Google Shape;271;p2"/>
          <p:cNvCxnSpPr/>
          <p:nvPr/>
        </p:nvCxnSpPr>
        <p:spPr>
          <a:xfrm>
            <a:off x="3596640" y="3077029"/>
            <a:ext cx="7140610" cy="0"/>
          </a:xfrm>
          <a:prstGeom prst="straightConnector1">
            <a:avLst/>
          </a:prstGeom>
          <a:noFill/>
          <a:ln cap="flat" cmpd="sng" w="38100">
            <a:solidFill>
              <a:srgbClr val="F4784E"/>
            </a:solidFill>
            <a:prstDash val="solid"/>
            <a:round/>
            <a:headEnd len="sm" w="sm" type="none"/>
            <a:tailEnd len="sm" w="sm" type="none"/>
          </a:ln>
        </p:spPr>
      </p:cxnSp>
      <p:cxnSp>
        <p:nvCxnSpPr>
          <p:cNvPr id="272" name="Google Shape;272;p2"/>
          <p:cNvCxnSpPr/>
          <p:nvPr/>
        </p:nvCxnSpPr>
        <p:spPr>
          <a:xfrm>
            <a:off x="3596640" y="4265750"/>
            <a:ext cx="7140610" cy="0"/>
          </a:xfrm>
          <a:prstGeom prst="straightConnector1">
            <a:avLst/>
          </a:prstGeom>
          <a:noFill/>
          <a:ln cap="flat" cmpd="sng" w="38100">
            <a:solidFill>
              <a:srgbClr val="F4784E"/>
            </a:solidFill>
            <a:prstDash val="solid"/>
            <a:round/>
            <a:headEnd len="sm" w="sm" type="none"/>
            <a:tailEnd len="sm" w="sm" type="none"/>
          </a:ln>
        </p:spPr>
      </p:cxnSp>
      <p:cxnSp>
        <p:nvCxnSpPr>
          <p:cNvPr id="273" name="Google Shape;273;p2"/>
          <p:cNvCxnSpPr/>
          <p:nvPr/>
        </p:nvCxnSpPr>
        <p:spPr>
          <a:xfrm>
            <a:off x="3596640" y="5444310"/>
            <a:ext cx="7140610" cy="0"/>
          </a:xfrm>
          <a:prstGeom prst="straightConnector1">
            <a:avLst/>
          </a:prstGeom>
          <a:noFill/>
          <a:ln cap="flat" cmpd="sng" w="38100">
            <a:solidFill>
              <a:srgbClr val="225D60"/>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JFFPPT">
  <a:themeElements>
    <a:clrScheme name="JFF">
      <a:dk1>
        <a:srgbClr val="222222"/>
      </a:dk1>
      <a:lt1>
        <a:srgbClr val="FFFFFF"/>
      </a:lt1>
      <a:dk2>
        <a:srgbClr val="636363"/>
      </a:dk2>
      <a:lt2>
        <a:srgbClr val="F3F3F3"/>
      </a:lt2>
      <a:accent1>
        <a:srgbClr val="F84B33"/>
      </a:accent1>
      <a:accent2>
        <a:srgbClr val="39C1CD"/>
      </a:accent2>
      <a:accent3>
        <a:srgbClr val="E5E116"/>
      </a:accent3>
      <a:accent4>
        <a:srgbClr val="3BCE77"/>
      </a:accent4>
      <a:accent5>
        <a:srgbClr val="212121"/>
      </a:accent5>
      <a:accent6>
        <a:srgbClr val="FFFFFF"/>
      </a:accent6>
      <a:hlink>
        <a:srgbClr val="636363"/>
      </a:hlink>
      <a:folHlink>
        <a:srgbClr val="9090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